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1" r:id="rId1"/>
  </p:sldMasterIdLst>
  <p:notesMasterIdLst>
    <p:notesMasterId r:id="rId7"/>
  </p:notesMasterIdLst>
  <p:sldIdLst>
    <p:sldId id="265" r:id="rId2"/>
    <p:sldId id="266" r:id="rId3"/>
    <p:sldId id="268" r:id="rId4"/>
    <p:sldId id="269" r:id="rId5"/>
    <p:sldId id="27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3380"/>
    <a:srgbClr val="004578"/>
    <a:srgbClr val="6C1035"/>
    <a:srgbClr val="0073AE"/>
    <a:srgbClr val="658D1B"/>
    <a:srgbClr val="385723"/>
    <a:srgbClr val="FFFFFF"/>
    <a:srgbClr val="017277"/>
    <a:srgbClr val="B2D5D7"/>
    <a:srgbClr val="5E69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47"/>
    <p:restoredTop sz="94613"/>
  </p:normalViewPr>
  <p:slideViewPr>
    <p:cSldViewPr snapToGrid="0" snapToObjects="1">
      <p:cViewPr varScale="1">
        <p:scale>
          <a:sx n="138" d="100"/>
          <a:sy n="138" d="100"/>
        </p:scale>
        <p:origin x="11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28D45-CD78-E946-97C3-593DC6155472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362D4-5DD5-1441-A093-8EF5773AF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80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eal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6C8CFF9-0919-084C-A32E-276101C0771B}"/>
              </a:ext>
            </a:extLst>
          </p:cNvPr>
          <p:cNvSpPr/>
          <p:nvPr userDrawn="1"/>
        </p:nvSpPr>
        <p:spPr>
          <a:xfrm>
            <a:off x="-2" y="0"/>
            <a:ext cx="9143999" cy="825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F5B2400-0D91-5D44-B7BB-11B7D1AB7CD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-5" y="825500"/>
            <a:ext cx="9144000" cy="4352626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3681D134-C851-054D-AE71-80FED5B08E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37140" y="200112"/>
            <a:ext cx="931635" cy="526201"/>
          </a:xfrm>
          <a:prstGeom prst="rect">
            <a:avLst/>
          </a:prstGeom>
        </p:spPr>
      </p:pic>
      <p:sp>
        <p:nvSpPr>
          <p:cNvPr id="51" name="Right Triangle 50">
            <a:extLst>
              <a:ext uri="{FF2B5EF4-FFF2-40B4-BE49-F238E27FC236}">
                <a16:creationId xmlns:a16="http://schemas.microsoft.com/office/drawing/2014/main" id="{A82807DF-C75B-8C42-92CE-57AFABD72370}"/>
              </a:ext>
            </a:extLst>
          </p:cNvPr>
          <p:cNvSpPr/>
          <p:nvPr userDrawn="1"/>
        </p:nvSpPr>
        <p:spPr>
          <a:xfrm rot="5400000">
            <a:off x="-2" y="8708"/>
            <a:ext cx="1174831" cy="1174831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828C9C94-DC78-CD43-8EDF-4C012DCE3C7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1373" y="4099184"/>
            <a:ext cx="8187460" cy="29702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17" name="Snip Single Corner Rectangle 16">
            <a:extLst>
              <a:ext uri="{FF2B5EF4-FFF2-40B4-BE49-F238E27FC236}">
                <a16:creationId xmlns:a16="http://schemas.microsoft.com/office/drawing/2014/main" id="{F8889982-694E-E448-84D3-E3D34A9CB3BA}"/>
              </a:ext>
            </a:extLst>
          </p:cNvPr>
          <p:cNvSpPr/>
          <p:nvPr userDrawn="1"/>
        </p:nvSpPr>
        <p:spPr>
          <a:xfrm flipH="1">
            <a:off x="-3" y="4846476"/>
            <a:ext cx="9143998" cy="297024"/>
          </a:xfrm>
          <a:prstGeom prst="snip1Rect">
            <a:avLst>
              <a:gd name="adj" fmla="val 50000"/>
            </a:avLst>
          </a:prstGeom>
          <a:solidFill>
            <a:schemeClr val="bg1">
              <a:alpha val="40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0D4C562-B9D5-D946-A056-5832CAF9881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4588" y="160255"/>
            <a:ext cx="1014187" cy="566058"/>
          </a:xfrm>
          <a:prstGeom prst="rect">
            <a:avLst/>
          </a:prstGeom>
        </p:spPr>
      </p:pic>
      <p:sp>
        <p:nvSpPr>
          <p:cNvPr id="22" name="Slide Number Placeholder 25">
            <a:extLst>
              <a:ext uri="{FF2B5EF4-FFF2-40B4-BE49-F238E27FC236}">
                <a16:creationId xmlns:a16="http://schemas.microsoft.com/office/drawing/2014/main" id="{9D488A91-F8B7-A74D-8D5D-53419EBC9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2483" y="4837765"/>
            <a:ext cx="48665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68A6693-7A3B-E09D-5CC6-63FC328D26E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32" y="76342"/>
            <a:ext cx="558672" cy="558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D32CEA6-29DF-7BD8-A379-83362F7A2CFB}"/>
              </a:ext>
            </a:extLst>
          </p:cNvPr>
          <p:cNvSpPr txBox="1"/>
          <p:nvPr userDrawn="1"/>
        </p:nvSpPr>
        <p:spPr>
          <a:xfrm>
            <a:off x="598538" y="181044"/>
            <a:ext cx="4089794" cy="453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10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</a:rPr>
              <a:t>46</a:t>
            </a:r>
            <a:r>
              <a:rPr lang="en-GB" sz="1000" b="1" baseline="300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</a:rPr>
              <a:t>th</a:t>
            </a:r>
            <a:r>
              <a:rPr lang="en-GB" sz="10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en-GB" sz="1000" b="1" i="0" dirty="0">
                <a:solidFill>
                  <a:schemeClr val="accent5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International Semiconductor Conference (CAS)</a:t>
            </a:r>
          </a:p>
          <a:p>
            <a:pPr algn="just"/>
            <a:r>
              <a:rPr lang="it-IT" sz="800" i="0" dirty="0">
                <a:solidFill>
                  <a:schemeClr val="accent5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October 11-13, 2023, Sinaia, Romania</a:t>
            </a:r>
            <a:endParaRPr lang="en-GB" sz="11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B4AD4A-3848-A187-E316-9DF428B2E2DE}"/>
              </a:ext>
            </a:extLst>
          </p:cNvPr>
          <p:cNvSpPr txBox="1"/>
          <p:nvPr userDrawn="1"/>
        </p:nvSpPr>
        <p:spPr>
          <a:xfrm>
            <a:off x="7802775" y="4880777"/>
            <a:ext cx="131781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900" b="1" dirty="0">
                <a:solidFill>
                  <a:schemeClr val="bg1"/>
                </a:solidFill>
                <a:latin typeface="Verdana" panose="020B0604030504040204" pitchFamily="34" charset="0"/>
              </a:rPr>
              <a:t>www.imt.ro/cas</a:t>
            </a:r>
            <a:endParaRPr lang="en-GB" sz="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33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eal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0129054-ACC1-5545-BAA9-43136B0D8FFD}"/>
              </a:ext>
            </a:extLst>
          </p:cNvPr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6A3FA6-AABE-2F47-AA04-985DB8E62E08}"/>
              </a:ext>
            </a:extLst>
          </p:cNvPr>
          <p:cNvSpPr/>
          <p:nvPr userDrawn="1"/>
        </p:nvSpPr>
        <p:spPr>
          <a:xfrm>
            <a:off x="1588" y="4992"/>
            <a:ext cx="9144000" cy="5143500"/>
          </a:xfrm>
          <a:prstGeom prst="rect">
            <a:avLst/>
          </a:prstGeom>
          <a:gradFill>
            <a:gsLst>
              <a:gs pos="96000">
                <a:srgbClr val="658D1B">
                  <a:alpha val="16000"/>
                </a:srgbClr>
              </a:gs>
              <a:gs pos="8000">
                <a:srgbClr val="B2D5D7">
                  <a:alpha val="13725"/>
                </a:srgbClr>
              </a:gs>
              <a:gs pos="55000">
                <a:srgbClr val="004578">
                  <a:alpha val="9000"/>
                </a:srgb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D2EF70-BC53-F24D-8807-36393A868A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0" y="2080986"/>
            <a:ext cx="9144000" cy="3073400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AFDB7BA0-C94F-CD49-9730-D2C7431FE74B}"/>
              </a:ext>
            </a:extLst>
          </p:cNvPr>
          <p:cNvSpPr/>
          <p:nvPr userDrawn="1"/>
        </p:nvSpPr>
        <p:spPr>
          <a:xfrm>
            <a:off x="-2" y="1"/>
            <a:ext cx="9144001" cy="114299"/>
          </a:xfrm>
          <a:prstGeom prst="rect">
            <a:avLst/>
          </a:prstGeom>
          <a:solidFill>
            <a:srgbClr val="017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C4EC1626-2C5E-7946-962D-DA0DC03ED431}"/>
              </a:ext>
            </a:extLst>
          </p:cNvPr>
          <p:cNvSpPr/>
          <p:nvPr userDrawn="1"/>
        </p:nvSpPr>
        <p:spPr>
          <a:xfrm rot="5400000">
            <a:off x="-12700" y="0"/>
            <a:ext cx="212271" cy="212271"/>
          </a:xfrm>
          <a:prstGeom prst="rtTriangle">
            <a:avLst/>
          </a:prstGeom>
          <a:solidFill>
            <a:srgbClr val="017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A970549-78CC-744F-AA18-931E835ADD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418" y="658135"/>
            <a:ext cx="7850623" cy="70795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300" b="1" i="0">
                <a:solidFill>
                  <a:srgbClr val="00457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DIVIDER TITLE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0E2B5615-EA97-1446-89D5-0E4E98DD063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9418" y="1435145"/>
            <a:ext cx="7850622" cy="4190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100" b="1" i="1">
                <a:solidFill>
                  <a:srgbClr val="017277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Subhead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690688" y="2384920"/>
            <a:ext cx="5762625" cy="1856154"/>
          </a:xfrm>
          <a:prstGeom prst="rect">
            <a:avLst/>
          </a:prstGeom>
          <a:solidFill>
            <a:srgbClr val="017277">
              <a:alpha val="40000"/>
            </a:srgbClr>
          </a:solidFill>
          <a:ln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342900" indent="0">
              <a:buNone/>
              <a:defRPr>
                <a:solidFill>
                  <a:schemeClr val="bg1"/>
                </a:solidFill>
              </a:defRPr>
            </a:lvl2pPr>
            <a:lvl3pPr marL="68580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OPTIONAL PLACEHOLDER TEXTBLOCK.</a:t>
            </a:r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FDEF0EEC-C430-B943-913F-141B035F7E0B}"/>
              </a:ext>
            </a:extLst>
          </p:cNvPr>
          <p:cNvSpPr/>
          <p:nvPr userDrawn="1"/>
        </p:nvSpPr>
        <p:spPr>
          <a:xfrm rot="16200000">
            <a:off x="7241042" y="4028803"/>
            <a:ext cx="212271" cy="212271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lide Number Placeholder 25">
            <a:extLst>
              <a:ext uri="{FF2B5EF4-FFF2-40B4-BE49-F238E27FC236}">
                <a16:creationId xmlns:a16="http://schemas.microsoft.com/office/drawing/2014/main" id="{9D488A91-F8B7-A74D-8D5D-53419EBC9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2483" y="4837765"/>
            <a:ext cx="48665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A28E255-5876-4F42-86C3-A045AABEC4C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9710" y="289238"/>
            <a:ext cx="800598" cy="23377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1C030A3-3B5A-7CE6-3458-3ED593DB224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435" y="114300"/>
            <a:ext cx="503515" cy="50351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6CCB7C4-142A-A4CF-0CDF-C5B669403FD0}"/>
              </a:ext>
            </a:extLst>
          </p:cNvPr>
          <p:cNvSpPr txBox="1"/>
          <p:nvPr userDrawn="1"/>
        </p:nvSpPr>
        <p:spPr>
          <a:xfrm>
            <a:off x="598538" y="181044"/>
            <a:ext cx="4089794" cy="453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10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</a:rPr>
              <a:t>46</a:t>
            </a:r>
            <a:r>
              <a:rPr lang="en-GB" sz="1000" b="1" baseline="300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</a:rPr>
              <a:t>th</a:t>
            </a:r>
            <a:r>
              <a:rPr lang="en-GB" sz="10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en-GB" sz="1000" b="1" i="0" dirty="0">
                <a:solidFill>
                  <a:schemeClr val="accent5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International Semiconductor Conference (CAS)</a:t>
            </a:r>
          </a:p>
          <a:p>
            <a:pPr algn="just"/>
            <a:r>
              <a:rPr lang="it-IT" sz="800" i="0" dirty="0">
                <a:solidFill>
                  <a:schemeClr val="accent5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October 11-13, 2023, Sinaia, Romania</a:t>
            </a:r>
            <a:endParaRPr lang="en-GB" sz="11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D99404-2B11-029C-BA10-487B7F1D80DE}"/>
              </a:ext>
            </a:extLst>
          </p:cNvPr>
          <p:cNvSpPr txBox="1"/>
          <p:nvPr userDrawn="1"/>
        </p:nvSpPr>
        <p:spPr>
          <a:xfrm>
            <a:off x="7802775" y="4880777"/>
            <a:ext cx="131781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900" b="1" dirty="0">
                <a:solidFill>
                  <a:schemeClr val="bg1"/>
                </a:solidFill>
                <a:latin typeface="Verdana" panose="020B0604030504040204" pitchFamily="34" charset="0"/>
              </a:rPr>
              <a:t>www.imt.ro/cas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7" name="Snip Single Corner Rectangle 16">
            <a:extLst>
              <a:ext uri="{FF2B5EF4-FFF2-40B4-BE49-F238E27FC236}">
                <a16:creationId xmlns:a16="http://schemas.microsoft.com/office/drawing/2014/main" id="{DF0CF548-85E2-1145-0B82-2D66BA402C1F}"/>
              </a:ext>
            </a:extLst>
          </p:cNvPr>
          <p:cNvSpPr/>
          <p:nvPr userDrawn="1"/>
        </p:nvSpPr>
        <p:spPr>
          <a:xfrm flipH="1">
            <a:off x="-12700" y="4818199"/>
            <a:ext cx="9143998" cy="297024"/>
          </a:xfrm>
          <a:prstGeom prst="snip1Rect">
            <a:avLst>
              <a:gd name="adj" fmla="val 50000"/>
            </a:avLst>
          </a:prstGeom>
          <a:solidFill>
            <a:schemeClr val="bg1">
              <a:alpha val="40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07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eal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12118D5-C4A0-CF41-BE42-813D0B98D41F}"/>
              </a:ext>
            </a:extLst>
          </p:cNvPr>
          <p:cNvSpPr/>
          <p:nvPr userDrawn="1"/>
        </p:nvSpPr>
        <p:spPr>
          <a:xfrm>
            <a:off x="-2" y="1"/>
            <a:ext cx="9144001" cy="114299"/>
          </a:xfrm>
          <a:prstGeom prst="rect">
            <a:avLst/>
          </a:prstGeom>
          <a:solidFill>
            <a:srgbClr val="017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64E5599F-8E1A-D14A-AE92-129EECC19F5C}"/>
              </a:ext>
            </a:extLst>
          </p:cNvPr>
          <p:cNvSpPr/>
          <p:nvPr userDrawn="1"/>
        </p:nvSpPr>
        <p:spPr>
          <a:xfrm rot="5400000">
            <a:off x="0" y="0"/>
            <a:ext cx="212271" cy="212271"/>
          </a:xfrm>
          <a:prstGeom prst="rtTriangle">
            <a:avLst/>
          </a:prstGeom>
          <a:solidFill>
            <a:srgbClr val="017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BE780F47-D428-E845-B390-EB78048F629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2271" y="289989"/>
            <a:ext cx="3424238" cy="68695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50" b="1">
                <a:solidFill>
                  <a:srgbClr val="004578"/>
                </a:solidFill>
              </a:defRPr>
            </a:lvl1pPr>
            <a:lvl2pPr marL="342900" indent="0">
              <a:buNone/>
              <a:defRPr sz="2550"/>
            </a:lvl2pPr>
            <a:lvl3pPr marL="685800" indent="0">
              <a:buNone/>
              <a:defRPr sz="2550"/>
            </a:lvl3pPr>
            <a:lvl4pPr marL="1028700" indent="0">
              <a:buNone/>
              <a:defRPr sz="2550"/>
            </a:lvl4pPr>
            <a:lvl5pPr marL="1371600" indent="0">
              <a:buNone/>
              <a:defRPr sz="255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2" name="Text Placeholder 9">
            <a:extLst>
              <a:ext uri="{FF2B5EF4-FFF2-40B4-BE49-F238E27FC236}">
                <a16:creationId xmlns:a16="http://schemas.microsoft.com/office/drawing/2014/main" id="{41BC4F39-C572-6C44-AD6E-BD6D6BC4BEE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2272" y="1054660"/>
            <a:ext cx="3424237" cy="3366389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73AE"/>
              </a:buClr>
              <a:buSzPct val="80000"/>
              <a:buFont typeface=".Lucida Grande UI Regular"/>
              <a:buChar char="►"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56FBCF-FA40-50E7-F24E-4014CA71A2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251" y="4790352"/>
            <a:ext cx="294883" cy="29488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E748DC1-7FD4-741D-4255-B0E3426428EE}"/>
              </a:ext>
            </a:extLst>
          </p:cNvPr>
          <p:cNvSpPr txBox="1"/>
          <p:nvPr userDrawn="1"/>
        </p:nvSpPr>
        <p:spPr>
          <a:xfrm>
            <a:off x="1047134" y="4837765"/>
            <a:ext cx="4443527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700" b="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</a:rPr>
              <a:t>46</a:t>
            </a:r>
            <a:r>
              <a:rPr lang="en-GB" sz="700" b="0" baseline="300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</a:rPr>
              <a:t>th</a:t>
            </a:r>
            <a:r>
              <a:rPr lang="en-GB" sz="700" b="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en-GB" sz="700" b="0" i="0" dirty="0">
                <a:solidFill>
                  <a:schemeClr val="accent5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International Semiconductor Conference (CAS), </a:t>
            </a:r>
            <a:r>
              <a:rPr lang="it-IT" sz="700" b="0" i="0" dirty="0">
                <a:solidFill>
                  <a:schemeClr val="accent5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October 11-13, 2023, Sinaia, Romania</a:t>
            </a:r>
            <a:endParaRPr lang="en-GB" sz="700" b="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eal_Content Slide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12118D5-C4A0-CF41-BE42-813D0B98D41F}"/>
              </a:ext>
            </a:extLst>
          </p:cNvPr>
          <p:cNvSpPr/>
          <p:nvPr userDrawn="1"/>
        </p:nvSpPr>
        <p:spPr>
          <a:xfrm>
            <a:off x="-2" y="1"/>
            <a:ext cx="9144001" cy="114299"/>
          </a:xfrm>
          <a:prstGeom prst="rect">
            <a:avLst/>
          </a:prstGeom>
          <a:solidFill>
            <a:srgbClr val="017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64E5599F-8E1A-D14A-AE92-129EECC19F5C}"/>
              </a:ext>
            </a:extLst>
          </p:cNvPr>
          <p:cNvSpPr/>
          <p:nvPr userDrawn="1"/>
        </p:nvSpPr>
        <p:spPr>
          <a:xfrm rot="5400000">
            <a:off x="0" y="0"/>
            <a:ext cx="212271" cy="212271"/>
          </a:xfrm>
          <a:prstGeom prst="rtTriangle">
            <a:avLst/>
          </a:prstGeom>
          <a:solidFill>
            <a:srgbClr val="017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ADE660DF-BBFE-E644-B768-FFD09D02DD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2271" y="366003"/>
            <a:ext cx="3424238" cy="68695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50" b="1">
                <a:solidFill>
                  <a:srgbClr val="004578"/>
                </a:solidFill>
              </a:defRPr>
            </a:lvl1pPr>
            <a:lvl2pPr marL="342900" indent="0">
              <a:buNone/>
              <a:defRPr sz="2550"/>
            </a:lvl2pPr>
            <a:lvl3pPr marL="685800" indent="0">
              <a:buNone/>
              <a:defRPr sz="2550"/>
            </a:lvl3pPr>
            <a:lvl4pPr marL="1028700" indent="0">
              <a:buNone/>
              <a:defRPr sz="2550"/>
            </a:lvl4pPr>
            <a:lvl5pPr marL="1371600" indent="0">
              <a:buNone/>
              <a:defRPr sz="255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A3440287-E298-2042-A5DD-D4A9231F45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12271" y="1115335"/>
            <a:ext cx="3424237" cy="3552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50" b="1" i="1">
                <a:solidFill>
                  <a:srgbClr val="017277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5E62C1A-502D-F052-9CE8-C7A873F56479}"/>
              </a:ext>
            </a:extLst>
          </p:cNvPr>
          <p:cNvSpPr/>
          <p:nvPr userDrawn="1"/>
        </p:nvSpPr>
        <p:spPr>
          <a:xfrm>
            <a:off x="-2" y="1"/>
            <a:ext cx="9144001" cy="114299"/>
          </a:xfrm>
          <a:prstGeom prst="rect">
            <a:avLst/>
          </a:prstGeom>
          <a:solidFill>
            <a:srgbClr val="017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4A8EB693-B1A1-B775-378E-88722BA35D22}"/>
              </a:ext>
            </a:extLst>
          </p:cNvPr>
          <p:cNvSpPr/>
          <p:nvPr userDrawn="1"/>
        </p:nvSpPr>
        <p:spPr>
          <a:xfrm rot="5400000">
            <a:off x="0" y="0"/>
            <a:ext cx="212271" cy="212271"/>
          </a:xfrm>
          <a:prstGeom prst="rtTriangle">
            <a:avLst/>
          </a:prstGeom>
          <a:solidFill>
            <a:srgbClr val="017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25">
            <a:extLst>
              <a:ext uri="{FF2B5EF4-FFF2-40B4-BE49-F238E27FC236}">
                <a16:creationId xmlns:a16="http://schemas.microsoft.com/office/drawing/2014/main" id="{DFFD294B-713A-A09D-FFA7-15B7A6F353B5}"/>
              </a:ext>
            </a:extLst>
          </p:cNvPr>
          <p:cNvSpPr txBox="1">
            <a:spLocks/>
          </p:cNvSpPr>
          <p:nvPr userDrawn="1"/>
        </p:nvSpPr>
        <p:spPr>
          <a:xfrm>
            <a:off x="8291230" y="4739794"/>
            <a:ext cx="48665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BEEFF2C5-BF48-7B43-0794-3D8D9E5AB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251" y="4790352"/>
            <a:ext cx="294883" cy="294883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D41E6EEC-A79C-9ACD-69D3-FFB2FA6D6FBA}"/>
              </a:ext>
            </a:extLst>
          </p:cNvPr>
          <p:cNvSpPr txBox="1"/>
          <p:nvPr userDrawn="1"/>
        </p:nvSpPr>
        <p:spPr>
          <a:xfrm>
            <a:off x="1047134" y="4837765"/>
            <a:ext cx="4443527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700" b="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</a:rPr>
              <a:t>46</a:t>
            </a:r>
            <a:r>
              <a:rPr lang="en-GB" sz="700" b="0" baseline="300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</a:rPr>
              <a:t>th</a:t>
            </a:r>
            <a:r>
              <a:rPr lang="en-GB" sz="700" b="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en-GB" sz="700" b="0" i="0" dirty="0">
                <a:solidFill>
                  <a:schemeClr val="accent5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International Semiconductor Conference (CAS), </a:t>
            </a:r>
            <a:r>
              <a:rPr lang="it-IT" sz="700" b="0" i="0" dirty="0">
                <a:solidFill>
                  <a:schemeClr val="accent5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October 11-13, 2023, Sinaia, Romania</a:t>
            </a:r>
            <a:endParaRPr lang="en-GB" sz="700" b="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52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F4395E7-8C54-1842-B8AB-2C908897A2C5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96000">
                <a:srgbClr val="658D1B">
                  <a:alpha val="16000"/>
                </a:srgbClr>
              </a:gs>
              <a:gs pos="8000">
                <a:srgbClr val="B2D5D7">
                  <a:alpha val="13725"/>
                </a:srgbClr>
              </a:gs>
              <a:gs pos="55000">
                <a:srgbClr val="004578">
                  <a:alpha val="9000"/>
                </a:srgb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E14260-3169-C04E-B828-3CFD40960444}"/>
              </a:ext>
            </a:extLst>
          </p:cNvPr>
          <p:cNvSpPr/>
          <p:nvPr userDrawn="1"/>
        </p:nvSpPr>
        <p:spPr>
          <a:xfrm>
            <a:off x="-1" y="1"/>
            <a:ext cx="9144001" cy="114299"/>
          </a:xfrm>
          <a:prstGeom prst="rect">
            <a:avLst/>
          </a:prstGeom>
          <a:solidFill>
            <a:srgbClr val="017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5CC7E2FE-8BFC-0B46-91A0-DDF16D5A631D}"/>
              </a:ext>
            </a:extLst>
          </p:cNvPr>
          <p:cNvSpPr/>
          <p:nvPr userDrawn="1"/>
        </p:nvSpPr>
        <p:spPr>
          <a:xfrm rot="5400000">
            <a:off x="1" y="8164"/>
            <a:ext cx="212271" cy="212271"/>
          </a:xfrm>
          <a:prstGeom prst="rtTriangle">
            <a:avLst/>
          </a:prstGeom>
          <a:solidFill>
            <a:srgbClr val="017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nip Single Corner Rectangle 10">
            <a:extLst>
              <a:ext uri="{FF2B5EF4-FFF2-40B4-BE49-F238E27FC236}">
                <a16:creationId xmlns:a16="http://schemas.microsoft.com/office/drawing/2014/main" id="{A459786C-0A3B-2645-B3B2-A04B4697555C}"/>
              </a:ext>
            </a:extLst>
          </p:cNvPr>
          <p:cNvSpPr/>
          <p:nvPr userDrawn="1"/>
        </p:nvSpPr>
        <p:spPr>
          <a:xfrm flipH="1">
            <a:off x="-1" y="4641891"/>
            <a:ext cx="9143998" cy="501610"/>
          </a:xfrm>
          <a:prstGeom prst="snip1Rect">
            <a:avLst>
              <a:gd name="adj" fmla="val 50000"/>
            </a:avLst>
          </a:prstGeom>
          <a:solidFill>
            <a:schemeClr val="bg1">
              <a:alpha val="40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25">
            <a:extLst>
              <a:ext uri="{FF2B5EF4-FFF2-40B4-BE49-F238E27FC236}">
                <a16:creationId xmlns:a16="http://schemas.microsoft.com/office/drawing/2014/main" id="{436E11C9-8A13-0149-960E-E6901A2303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248" y="4805875"/>
            <a:ext cx="48665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0066A1"/>
                </a:solidFill>
              </a:defRPr>
            </a:lvl1pPr>
          </a:lstStyle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E45AB4A-4771-A342-AD2A-67891677B48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9710" y="289238"/>
            <a:ext cx="800598" cy="2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365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2" r:id="rId2"/>
    <p:sldLayoutId id="2147483698" r:id="rId3"/>
    <p:sldLayoutId id="2147483703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 idx="4294967295"/>
          </p:nvPr>
        </p:nvSpPr>
        <p:spPr>
          <a:xfrm>
            <a:off x="329165" y="2276764"/>
            <a:ext cx="8148008" cy="825500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385812" y="3102264"/>
            <a:ext cx="8187460" cy="297023"/>
          </a:xfrm>
        </p:spPr>
        <p:txBody>
          <a:bodyPr>
            <a:noAutofit/>
          </a:bodyPr>
          <a:lstStyle/>
          <a:p>
            <a:r>
              <a:rPr lang="en-US" dirty="0"/>
              <a:t>Speaker Name and affiliation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10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DIVIDER TITLE</a:t>
            </a:r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Subhead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488258F1-244A-D14C-998D-CD133FE5ECB4}"/>
              </a:ext>
            </a:extLst>
          </p:cNvPr>
          <p:cNvSpPr/>
          <p:nvPr/>
        </p:nvSpPr>
        <p:spPr>
          <a:xfrm rot="16200000">
            <a:off x="7241042" y="4028803"/>
            <a:ext cx="212271" cy="212271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224F83-75E5-0F1F-F792-90C0F093D1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2030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212273" y="469912"/>
            <a:ext cx="3424238" cy="686953"/>
          </a:xfrm>
        </p:spPr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4294967295"/>
          </p:nvPr>
        </p:nvSpPr>
        <p:spPr>
          <a:xfrm>
            <a:off x="212272" y="1636899"/>
            <a:ext cx="3424237" cy="297034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add text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212273" y="1219244"/>
            <a:ext cx="3424237" cy="355276"/>
          </a:xfrm>
        </p:spPr>
        <p:txBody>
          <a:bodyPr/>
          <a:lstStyle/>
          <a:p>
            <a:r>
              <a:rPr lang="en-US" dirty="0"/>
              <a:t>Subhead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294967295"/>
          </p:nvPr>
        </p:nvSpPr>
        <p:spPr>
          <a:xfrm>
            <a:off x="142483" y="4837765"/>
            <a:ext cx="486659" cy="273844"/>
          </a:xfrm>
        </p:spPr>
        <p:txBody>
          <a:bodyPr/>
          <a:lstStyle/>
          <a:p>
            <a:fld id="{3DD97BEB-BAEF-0344-9D5C-EC73E478698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359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212273" y="469912"/>
            <a:ext cx="3424238" cy="686953"/>
          </a:xfrm>
        </p:spPr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4294967295"/>
          </p:nvPr>
        </p:nvSpPr>
        <p:spPr>
          <a:xfrm>
            <a:off x="212272" y="1636899"/>
            <a:ext cx="3424237" cy="297034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add text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212273" y="1219244"/>
            <a:ext cx="3424237" cy="355276"/>
          </a:xfrm>
        </p:spPr>
        <p:txBody>
          <a:bodyPr/>
          <a:lstStyle/>
          <a:p>
            <a:r>
              <a:rPr lang="en-US" dirty="0"/>
              <a:t>Subhead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294967295"/>
          </p:nvPr>
        </p:nvSpPr>
        <p:spPr>
          <a:xfrm>
            <a:off x="142483" y="4837765"/>
            <a:ext cx="486659" cy="273844"/>
          </a:xfrm>
        </p:spPr>
        <p:txBody>
          <a:bodyPr/>
          <a:lstStyle/>
          <a:p>
            <a:fld id="{3DD97BEB-BAEF-0344-9D5C-EC73E478698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142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DIVIDER TITLE</a:t>
            </a:r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Subhead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488258F1-244A-D14C-998D-CD133FE5ECB4}"/>
              </a:ext>
            </a:extLst>
          </p:cNvPr>
          <p:cNvSpPr/>
          <p:nvPr/>
        </p:nvSpPr>
        <p:spPr>
          <a:xfrm rot="16200000">
            <a:off x="7241042" y="4028803"/>
            <a:ext cx="212271" cy="212271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224F83-75E5-0F1F-F792-90C0F093D1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343039"/>
      </p:ext>
    </p:extLst>
  </p:cSld>
  <p:clrMapOvr>
    <a:masterClrMapping/>
  </p:clrMapOvr>
</p:sld>
</file>

<file path=ppt/theme/theme1.xml><?xml version="1.0" encoding="utf-8"?>
<a:theme xmlns:a="http://schemas.openxmlformats.org/drawingml/2006/main" name="Event Series _ Blue Te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16-DCI-113_Branded_PPT_Template_B_Final_FullScreen</Template>
  <TotalTime>10900</TotalTime>
  <Words>29</Words>
  <Application>Microsoft Office PowerPoint</Application>
  <PresentationFormat>On-screen Show (16:9)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.Lucida Grande UI Regular</vt:lpstr>
      <vt:lpstr>Arial</vt:lpstr>
      <vt:lpstr>Calibri</vt:lpstr>
      <vt:lpstr>Calibri Light</vt:lpstr>
      <vt:lpstr>Verdana</vt:lpstr>
      <vt:lpstr>Event Series _ Blue Teal</vt:lpstr>
      <vt:lpstr>Presentation title</vt:lpstr>
      <vt:lpstr>DIVIDER TITLE</vt:lpstr>
      <vt:lpstr>PowerPoint Presentation</vt:lpstr>
      <vt:lpstr>PowerPoint Presentation</vt:lpstr>
      <vt:lpstr>DIVIDER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Claudia ROMAN</cp:lastModifiedBy>
  <cp:revision>152</cp:revision>
  <cp:lastPrinted>2019-02-17T02:00:21Z</cp:lastPrinted>
  <dcterms:created xsi:type="dcterms:W3CDTF">2016-10-24T19:40:55Z</dcterms:created>
  <dcterms:modified xsi:type="dcterms:W3CDTF">2023-08-22T13:03:41Z</dcterms:modified>
</cp:coreProperties>
</file>