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ianne Touw" initials="A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DA2"/>
    <a:srgbClr val="D18305"/>
    <a:srgbClr val="FAA219"/>
    <a:srgbClr val="0070C0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100" d="100"/>
          <a:sy n="100" d="100"/>
        </p:scale>
        <p:origin x="2136" y="65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n Moldovan" userId="adf68c62-3eb7-483a-8a86-f770e42ec110" providerId="ADAL" clId="{727223CC-0901-4039-8EFA-17E415724B78}"/>
    <pc:docChg chg="undo custSel modSld">
      <pc:chgData name="Carmen Moldovan" userId="adf68c62-3eb7-483a-8a86-f770e42ec110" providerId="ADAL" clId="{727223CC-0901-4039-8EFA-17E415724B78}" dt="2022-09-29T10:59:16.598" v="56" actId="20577"/>
      <pc:docMkLst>
        <pc:docMk/>
      </pc:docMkLst>
      <pc:sldChg chg="addSp delSp modSp mod">
        <pc:chgData name="Carmen Moldovan" userId="adf68c62-3eb7-483a-8a86-f770e42ec110" providerId="ADAL" clId="{727223CC-0901-4039-8EFA-17E415724B78}" dt="2022-09-29T10:59:16.598" v="56" actId="20577"/>
        <pc:sldMkLst>
          <pc:docMk/>
          <pc:sldMk cId="2814527146" sldId="257"/>
        </pc:sldMkLst>
        <pc:spChg chg="add del mod">
          <ac:chgData name="Carmen Moldovan" userId="adf68c62-3eb7-483a-8a86-f770e42ec110" providerId="ADAL" clId="{727223CC-0901-4039-8EFA-17E415724B78}" dt="2022-09-29T10:58:45.622" v="40" actId="20577"/>
          <ac:spMkLst>
            <pc:docMk/>
            <pc:sldMk cId="2814527146" sldId="257"/>
            <ac:spMk id="13" creationId="{48B7AFC8-2485-03CA-AB4F-38D926215CF3}"/>
          </ac:spMkLst>
        </pc:spChg>
        <pc:spChg chg="add del mod">
          <ac:chgData name="Carmen Moldovan" userId="adf68c62-3eb7-483a-8a86-f770e42ec110" providerId="ADAL" clId="{727223CC-0901-4039-8EFA-17E415724B78}" dt="2022-09-29T10:57:18.612" v="19" actId="767"/>
          <ac:spMkLst>
            <pc:docMk/>
            <pc:sldMk cId="2814527146" sldId="257"/>
            <ac:spMk id="15" creationId="{F428900D-F7EE-AFA8-6ABC-CEA9B0456B79}"/>
          </ac:spMkLst>
        </pc:spChg>
        <pc:spChg chg="add mod">
          <ac:chgData name="Carmen Moldovan" userId="adf68c62-3eb7-483a-8a86-f770e42ec110" providerId="ADAL" clId="{727223CC-0901-4039-8EFA-17E415724B78}" dt="2022-09-29T10:59:16.598" v="56" actId="20577"/>
          <ac:spMkLst>
            <pc:docMk/>
            <pc:sldMk cId="2814527146" sldId="257"/>
            <ac:spMk id="16" creationId="{99A3079B-F4A4-EC3E-F986-59F2AD734D80}"/>
          </ac:spMkLst>
        </pc:spChg>
        <pc:spChg chg="mod">
          <ac:chgData name="Carmen Moldovan" userId="adf68c62-3eb7-483a-8a86-f770e42ec110" providerId="ADAL" clId="{727223CC-0901-4039-8EFA-17E415724B78}" dt="2022-09-29T10:58:59.805" v="42" actId="1076"/>
          <ac:spMkLst>
            <pc:docMk/>
            <pc:sldMk cId="2814527146" sldId="257"/>
            <ac:spMk id="33" creationId="{6D0AE8D9-9854-42B8-BFEF-11EC2CF56047}"/>
          </ac:spMkLst>
        </pc:spChg>
        <pc:spChg chg="mod">
          <ac:chgData name="Carmen Moldovan" userId="adf68c62-3eb7-483a-8a86-f770e42ec110" providerId="ADAL" clId="{727223CC-0901-4039-8EFA-17E415724B78}" dt="2022-09-29T10:58:09.520" v="34" actId="20577"/>
          <ac:spMkLst>
            <pc:docMk/>
            <pc:sldMk cId="2814527146" sldId="257"/>
            <ac:spMk id="65" creationId="{3C5354A7-F657-4135-800C-A6BB99427E1E}"/>
          </ac:spMkLst>
        </pc:spChg>
        <pc:picChg chg="add del">
          <ac:chgData name="Carmen Moldovan" userId="adf68c62-3eb7-483a-8a86-f770e42ec110" providerId="ADAL" clId="{727223CC-0901-4039-8EFA-17E415724B78}" dt="2022-09-29T10:57:16.755" v="16" actId="478"/>
          <ac:picMkLst>
            <pc:docMk/>
            <pc:sldMk cId="2814527146" sldId="257"/>
            <ac:picMk id="2" creationId="{00000000-0000-0000-0000-000000000000}"/>
          </ac:picMkLst>
        </pc:picChg>
        <pc:picChg chg="add del">
          <ac:chgData name="Carmen Moldovan" userId="adf68c62-3eb7-483a-8a86-f770e42ec110" providerId="ADAL" clId="{727223CC-0901-4039-8EFA-17E415724B78}" dt="2022-09-29T10:58:13.382" v="36" actId="478"/>
          <ac:picMkLst>
            <pc:docMk/>
            <pc:sldMk cId="2814527146" sldId="257"/>
            <ac:picMk id="8" creationId="{30B16770-2C57-44B7-A88C-66921DEEE4B4}"/>
          </ac:picMkLst>
        </pc:picChg>
        <pc:picChg chg="del">
          <ac:chgData name="Carmen Moldovan" userId="adf68c62-3eb7-483a-8a86-f770e42ec110" providerId="ADAL" clId="{727223CC-0901-4039-8EFA-17E415724B78}" dt="2022-09-29T10:57:31.158" v="21" actId="478"/>
          <ac:picMkLst>
            <pc:docMk/>
            <pc:sldMk cId="2814527146" sldId="257"/>
            <ac:picMk id="14" creationId="{51176DD9-AB40-4F0C-979F-55DDBDB34727}"/>
          </ac:picMkLst>
        </pc:picChg>
        <pc:picChg chg="mod">
          <ac:chgData name="Carmen Moldovan" userId="adf68c62-3eb7-483a-8a86-f770e42ec110" providerId="ADAL" clId="{727223CC-0901-4039-8EFA-17E415724B78}" dt="2022-09-29T10:58:19.494" v="37" actId="1076"/>
          <ac:picMkLst>
            <pc:docMk/>
            <pc:sldMk cId="2814527146" sldId="257"/>
            <ac:picMk id="20" creationId="{55ED2074-6C21-40E3-A2D0-EF31520ACB8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04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9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9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07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05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921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3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59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96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23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54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3E43A-6582-41CE-81BC-672E6BD51C8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3125E-5162-427A-A68F-E6BF01F0B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8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3">
            <a:extLst>
              <a:ext uri="{FF2B5EF4-FFF2-40B4-BE49-F238E27FC236}">
                <a16:creationId xmlns:a16="http://schemas.microsoft.com/office/drawing/2014/main" id="{1637BB95-758D-E480-384B-C57D59BAE784}"/>
              </a:ext>
            </a:extLst>
          </p:cNvPr>
          <p:cNvSpPr txBox="1"/>
          <p:nvPr/>
        </p:nvSpPr>
        <p:spPr>
          <a:xfrm>
            <a:off x="-3588" y="1246429"/>
            <a:ext cx="6665707" cy="45549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044DA2"/>
                </a:solidFill>
              </a:rPr>
              <a:t>Title</a:t>
            </a:r>
            <a:endParaRPr lang="nl-NL" sz="2000" b="1" dirty="0">
              <a:solidFill>
                <a:srgbClr val="044DA2"/>
              </a:solidFill>
            </a:endParaRPr>
          </a:p>
        </p:txBody>
      </p:sp>
      <p:sp>
        <p:nvSpPr>
          <p:cNvPr id="18" name="Snip Single Corner Rectangle 26">
            <a:extLst>
              <a:ext uri="{FF2B5EF4-FFF2-40B4-BE49-F238E27FC236}">
                <a16:creationId xmlns:a16="http://schemas.microsoft.com/office/drawing/2014/main" id="{02DE0CC0-EA96-BE4B-8622-B890F52419A1}"/>
              </a:ext>
            </a:extLst>
          </p:cNvPr>
          <p:cNvSpPr/>
          <p:nvPr/>
        </p:nvSpPr>
        <p:spPr>
          <a:xfrm>
            <a:off x="0" y="7394184"/>
            <a:ext cx="3309141" cy="1874808"/>
          </a:xfrm>
          <a:prstGeom prst="snip1Rect">
            <a:avLst/>
          </a:prstGeom>
          <a:solidFill>
            <a:srgbClr val="FAA2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0" rIns="54000" bIns="36000" rtlCol="0" anchor="t" anchorCtr="0"/>
          <a:lstStyle/>
          <a:p>
            <a:r>
              <a:rPr lang="en-GB" sz="1200" b="1" dirty="0">
                <a:solidFill>
                  <a:prstClr val="white"/>
                </a:solidFill>
              </a:rPr>
              <a:t>Organisation………., Country </a:t>
            </a:r>
          </a:p>
          <a:p>
            <a:r>
              <a:rPr lang="en-GB" sz="1200" b="1" dirty="0">
                <a:solidFill>
                  <a:prstClr val="white"/>
                </a:solidFill>
              </a:rPr>
              <a:t>Address</a:t>
            </a:r>
          </a:p>
          <a:p>
            <a:r>
              <a:rPr lang="en-GB" sz="1200" b="1" dirty="0">
                <a:solidFill>
                  <a:prstClr val="white"/>
                </a:solidFill>
              </a:rPr>
              <a:t>Contact details:</a:t>
            </a:r>
          </a:p>
          <a:p>
            <a:r>
              <a:rPr lang="en-GB" sz="1200" dirty="0">
                <a:solidFill>
                  <a:schemeClr val="bg1"/>
                </a:solidFill>
              </a:rPr>
              <a:t>Name:                                                  </a:t>
            </a:r>
          </a:p>
          <a:p>
            <a:r>
              <a:rPr lang="en-GB" sz="1200" dirty="0">
                <a:solidFill>
                  <a:schemeClr val="bg1"/>
                </a:solidFill>
              </a:rPr>
              <a:t>Email: </a:t>
            </a:r>
          </a:p>
          <a:p>
            <a:r>
              <a:rPr lang="en-GB" sz="1200" dirty="0">
                <a:solidFill>
                  <a:schemeClr val="bg1"/>
                </a:solidFill>
              </a:rPr>
              <a:t>Telephone: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3D8F55-DC6D-B681-4964-FEC0D0C593E9}"/>
              </a:ext>
            </a:extLst>
          </p:cNvPr>
          <p:cNvSpPr txBox="1"/>
          <p:nvPr/>
        </p:nvSpPr>
        <p:spPr>
          <a:xfrm>
            <a:off x="-3588" y="570325"/>
            <a:ext cx="6798746" cy="631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FIT-4-NMP Networking and Brokerage Event</a:t>
            </a:r>
          </a:p>
          <a:p>
            <a:pPr algn="ctr">
              <a:lnSpc>
                <a:spcPct val="120000"/>
              </a:lnSpc>
            </a:pPr>
            <a:r>
              <a:rPr lang="en-US" sz="1200" b="1" i="0" dirty="0">
                <a:solidFill>
                  <a:schemeClr val="bg2">
                    <a:lumMod val="50000"/>
                  </a:schemeClr>
                </a:solidFill>
                <a:effectLst/>
              </a:rPr>
              <a:t>organized by FIT-4-NMP H2020 project at the 45</a:t>
            </a:r>
            <a:r>
              <a:rPr lang="en-US" sz="1200" b="1" i="0" baseline="30000" dirty="0">
                <a:solidFill>
                  <a:schemeClr val="bg2">
                    <a:lumMod val="50000"/>
                  </a:schemeClr>
                </a:solidFill>
                <a:effectLst/>
              </a:rPr>
              <a:t>th</a:t>
            </a:r>
            <a:r>
              <a:rPr lang="en-US" sz="1200" b="1" i="0" dirty="0">
                <a:solidFill>
                  <a:schemeClr val="bg2">
                    <a:lumMod val="50000"/>
                  </a:schemeClr>
                </a:solidFill>
                <a:effectLst/>
              </a:rPr>
              <a:t> International Semiconductor Conference - CAS 2022</a:t>
            </a:r>
          </a:p>
        </p:txBody>
      </p:sp>
      <p:pic>
        <p:nvPicPr>
          <p:cNvPr id="38" name="Picture 2">
            <a:extLst>
              <a:ext uri="{FF2B5EF4-FFF2-40B4-BE49-F238E27FC236}">
                <a16:creationId xmlns:a16="http://schemas.microsoft.com/office/drawing/2014/main" id="{B6F3ABD0-864D-7F9A-C350-0D6B0A07C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88" y="117260"/>
            <a:ext cx="1512004" cy="385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E71DAE11-F3E5-7A61-AC65-9AD476315936}"/>
              </a:ext>
            </a:extLst>
          </p:cNvPr>
          <p:cNvSpPr txBox="1"/>
          <p:nvPr/>
        </p:nvSpPr>
        <p:spPr>
          <a:xfrm>
            <a:off x="7641" y="5950154"/>
            <a:ext cx="685035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33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Short description of Organization/Laboratory/Department:</a:t>
            </a:r>
            <a:endParaRPr lang="en-GB" sz="1400" dirty="0">
              <a:solidFill>
                <a:srgbClr val="00339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200" b="1" dirty="0">
              <a:solidFill>
                <a:srgbClr val="00339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Text + images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D39C21B-E987-EB02-41B5-F7A3F897F42F}"/>
              </a:ext>
            </a:extLst>
          </p:cNvPr>
          <p:cNvSpPr txBox="1"/>
          <p:nvPr/>
        </p:nvSpPr>
        <p:spPr>
          <a:xfrm>
            <a:off x="96145" y="2071064"/>
            <a:ext cx="68447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Short description of topic (scientific description)</a:t>
            </a:r>
          </a:p>
          <a:p>
            <a:endParaRPr lang="en-US" sz="1200" b="1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Text + images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105C380-651A-0113-CE57-67E3A1E0C422}"/>
              </a:ext>
            </a:extLst>
          </p:cNvPr>
          <p:cNvSpPr txBox="1"/>
          <p:nvPr/>
        </p:nvSpPr>
        <p:spPr>
          <a:xfrm>
            <a:off x="5727559" y="44435"/>
            <a:ext cx="1100812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Organization </a:t>
            </a:r>
          </a:p>
          <a:p>
            <a:pPr algn="ctr"/>
            <a:r>
              <a:rPr lang="en-US" sz="1100" dirty="0"/>
              <a:t>Logo</a:t>
            </a:r>
          </a:p>
          <a:p>
            <a:pPr algn="ctr"/>
            <a:endParaRPr lang="en-GB" sz="1100" dirty="0"/>
          </a:p>
        </p:txBody>
      </p:sp>
      <p:sp>
        <p:nvSpPr>
          <p:cNvPr id="70" name="Snip Single Corner Rectangle 26">
            <a:extLst>
              <a:ext uri="{FF2B5EF4-FFF2-40B4-BE49-F238E27FC236}">
                <a16:creationId xmlns:a16="http://schemas.microsoft.com/office/drawing/2014/main" id="{664BE8E4-E86A-7979-513F-C72044E7683E}"/>
              </a:ext>
            </a:extLst>
          </p:cNvPr>
          <p:cNvSpPr/>
          <p:nvPr/>
        </p:nvSpPr>
        <p:spPr>
          <a:xfrm>
            <a:off x="3530152" y="7394184"/>
            <a:ext cx="3309141" cy="1874808"/>
          </a:xfrm>
          <a:prstGeom prst="snip1Rect">
            <a:avLst/>
          </a:prstGeom>
          <a:solidFill>
            <a:srgbClr val="D18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36000" rIns="54000" bIns="36000" rtlCol="0" anchor="t" anchorCtr="0"/>
          <a:lstStyle/>
          <a:p>
            <a:r>
              <a:rPr lang="en-US" sz="1200" b="1" dirty="0">
                <a:solidFill>
                  <a:schemeClr val="bg1"/>
                </a:solidFill>
              </a:rPr>
              <a:t>Reference of Call/ topic of interest. 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Potential contribution/ main ideas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5372B8E-BF5B-F128-AAD6-B05F7A258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74607"/>
              </p:ext>
            </p:extLst>
          </p:nvPr>
        </p:nvGraphicFramePr>
        <p:xfrm>
          <a:off x="942397" y="9265412"/>
          <a:ext cx="5896895" cy="646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6895">
                  <a:extLst>
                    <a:ext uri="{9D8B030D-6E8A-4147-A177-3AD203B41FA5}">
                      <a16:colId xmlns:a16="http://schemas.microsoft.com/office/drawing/2014/main" val="3242191589"/>
                    </a:ext>
                  </a:extLst>
                </a:gridCol>
              </a:tblGrid>
              <a:tr h="6468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FIT-4NMP </a:t>
                      </a:r>
                      <a:r>
                        <a:rPr lang="ru-RU" sz="1000" dirty="0">
                          <a:effectLst/>
                        </a:rPr>
                        <a:t>received funding from the European Union’s Horizon 2020 research and innovation programme under grant agreement No 958255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5395096"/>
                  </a:ext>
                </a:extLst>
              </a:tr>
            </a:tbl>
          </a:graphicData>
        </a:graphic>
      </p:graphicFrame>
      <p:pic>
        <p:nvPicPr>
          <p:cNvPr id="1025" name="Рисунок 2">
            <a:extLst>
              <a:ext uri="{FF2B5EF4-FFF2-40B4-BE49-F238E27FC236}">
                <a16:creationId xmlns:a16="http://schemas.microsoft.com/office/drawing/2014/main" id="{C8F89350-273C-0AE6-390D-292198D405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8" y="9265412"/>
            <a:ext cx="952914" cy="640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52714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89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André Hebben</dc:creator>
  <cp:lastModifiedBy>Elena Stanila</cp:lastModifiedBy>
  <cp:revision>43</cp:revision>
  <cp:lastPrinted>2022-04-29T12:37:18Z</cp:lastPrinted>
  <dcterms:created xsi:type="dcterms:W3CDTF">2018-11-21T08:10:46Z</dcterms:created>
  <dcterms:modified xsi:type="dcterms:W3CDTF">2022-09-29T12:48:40Z</dcterms:modified>
</cp:coreProperties>
</file>