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29459238" cy="41986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11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25" d="100"/>
          <a:sy n="125" d="100"/>
        </p:scale>
        <p:origin x="1603" y="82"/>
      </p:cViewPr>
      <p:guideLst>
        <p:guide orient="horz" pos="3120"/>
        <p:guide pos="11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5584-D28C-4563-AE11-361039634B53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674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5584-D28C-4563-AE11-361039634B53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46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5584-D28C-4563-AE11-361039634B53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522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5584-D28C-4563-AE11-361039634B53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792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5584-D28C-4563-AE11-361039634B53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287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5584-D28C-4563-AE11-361039634B53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112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5584-D28C-4563-AE11-361039634B53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943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5584-D28C-4563-AE11-361039634B53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29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5584-D28C-4563-AE11-361039634B53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646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5584-D28C-4563-AE11-361039634B53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100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5584-D28C-4563-AE11-361039634B53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92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95584-D28C-4563-AE11-361039634B53}" type="datetimeFigureOut">
              <a:rPr lang="en-GB" smtClean="0"/>
              <a:t>04/09/2024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BE8B5-08E7-4A77-A59E-180620D6FA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143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5D092F2-8625-0DE1-D90D-FFE1637B98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2" y="440314"/>
            <a:ext cx="6858000" cy="534733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7B3A930-9F22-FE85-CDA4-E345E32BB363}"/>
              </a:ext>
            </a:extLst>
          </p:cNvPr>
          <p:cNvSpPr/>
          <p:nvPr/>
        </p:nvSpPr>
        <p:spPr>
          <a:xfrm>
            <a:off x="0" y="0"/>
            <a:ext cx="6858000" cy="486587"/>
          </a:xfrm>
          <a:prstGeom prst="rect">
            <a:avLst/>
          </a:prstGeom>
          <a:solidFill>
            <a:srgbClr val="FFC7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C2EE7AE-D1EC-2596-E1A5-28DA31DD1F67}"/>
              </a:ext>
            </a:extLst>
          </p:cNvPr>
          <p:cNvSpPr/>
          <p:nvPr/>
        </p:nvSpPr>
        <p:spPr>
          <a:xfrm>
            <a:off x="0" y="966274"/>
            <a:ext cx="6858000" cy="45719"/>
          </a:xfrm>
          <a:prstGeom prst="rect">
            <a:avLst/>
          </a:prstGeom>
          <a:solidFill>
            <a:srgbClr val="FFC7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7899C73-87DF-6965-BB9A-A7A9F92E4933}"/>
              </a:ext>
            </a:extLst>
          </p:cNvPr>
          <p:cNvSpPr/>
          <p:nvPr/>
        </p:nvSpPr>
        <p:spPr>
          <a:xfrm>
            <a:off x="-351" y="9216440"/>
            <a:ext cx="6858000" cy="45719"/>
          </a:xfrm>
          <a:prstGeom prst="rect">
            <a:avLst/>
          </a:prstGeom>
          <a:solidFill>
            <a:srgbClr val="FFC7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7" name="Text Box 13">
            <a:extLst>
              <a:ext uri="{FF2B5EF4-FFF2-40B4-BE49-F238E27FC236}">
                <a16:creationId xmlns:a16="http://schemas.microsoft.com/office/drawing/2014/main" id="{2656E56E-721B-514D-2347-7895CF106189}"/>
              </a:ext>
            </a:extLst>
          </p:cNvPr>
          <p:cNvSpPr txBox="1"/>
          <p:nvPr/>
        </p:nvSpPr>
        <p:spPr>
          <a:xfrm>
            <a:off x="132999" y="9334175"/>
            <a:ext cx="3353151" cy="39687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Contact: </a:t>
            </a:r>
            <a:endParaRPr lang="en-GB" sz="105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142C235-ABCA-99E3-8E9E-98C056CE1256}"/>
              </a:ext>
            </a:extLst>
          </p:cNvPr>
          <p:cNvSpPr txBox="1"/>
          <p:nvPr/>
        </p:nvSpPr>
        <p:spPr>
          <a:xfrm>
            <a:off x="997891" y="18884"/>
            <a:ext cx="4402784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1100" b="1" dirty="0">
                <a:latin typeface="Verdana" panose="020B0604030504040204" pitchFamily="34" charset="0"/>
              </a:rPr>
              <a:t>CAS 2024 </a:t>
            </a:r>
            <a:r>
              <a:rPr lang="en-GB" sz="1100" b="1" i="0" dirty="0">
                <a:effectLst/>
                <a:latin typeface="Verdana" panose="020B0604030504040204" pitchFamily="34" charset="0"/>
              </a:rPr>
              <a:t>International Semiconductor Conference</a:t>
            </a:r>
          </a:p>
          <a:p>
            <a:pPr algn="ctr">
              <a:spcAft>
                <a:spcPts val="600"/>
              </a:spcAft>
            </a:pPr>
            <a:r>
              <a:rPr lang="it-IT" sz="900" i="0" dirty="0">
                <a:effectLst/>
                <a:latin typeface="Verdana" panose="020B0604030504040204" pitchFamily="34" charset="0"/>
              </a:rPr>
              <a:t>October 9 - 11, 2024, Sinaia, Romania</a:t>
            </a:r>
            <a:endParaRPr lang="en-GB" sz="1200" b="1" dirty="0"/>
          </a:p>
        </p:txBody>
      </p:sp>
      <p:sp>
        <p:nvSpPr>
          <p:cNvPr id="21" name="Introduction Textbox">
            <a:extLst>
              <a:ext uri="{FF2B5EF4-FFF2-40B4-BE49-F238E27FC236}">
                <a16:creationId xmlns:a16="http://schemas.microsoft.com/office/drawing/2014/main" id="{19FA5227-1ACD-25A5-22E8-B08880D4F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47" y="2018097"/>
            <a:ext cx="4281827" cy="469359"/>
          </a:xfrm>
          <a:prstGeom prst="rect">
            <a:avLst/>
          </a:prstGeom>
          <a:solidFill>
            <a:schemeClr val="bg1">
              <a:alpha val="63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spcAft>
                <a:spcPts val="600"/>
              </a:spcAft>
            </a:pPr>
            <a:r>
              <a:rPr lang="en-US" sz="105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Introduction</a:t>
            </a:r>
          </a:p>
          <a:p>
            <a:pPr algn="just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Adjust the titles and sections size according to your needs</a:t>
            </a:r>
          </a:p>
        </p:txBody>
      </p:sp>
      <p:sp>
        <p:nvSpPr>
          <p:cNvPr id="22" name="Methods Textbox">
            <a:extLst>
              <a:ext uri="{FF2B5EF4-FFF2-40B4-BE49-F238E27FC236}">
                <a16:creationId xmlns:a16="http://schemas.microsoft.com/office/drawing/2014/main" id="{D050E898-4B78-C6C9-3E6A-BB9AF553863B}"/>
              </a:ext>
            </a:extLst>
          </p:cNvPr>
          <p:cNvSpPr txBox="1"/>
          <p:nvPr/>
        </p:nvSpPr>
        <p:spPr>
          <a:xfrm>
            <a:off x="118614" y="2690594"/>
            <a:ext cx="2815086" cy="607859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  <a:p>
            <a:pPr marL="142875" lvl="1" indent="-71438"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9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…………………………..</a:t>
            </a:r>
          </a:p>
          <a:p>
            <a:pPr marL="142875" lvl="1" indent="-71438"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9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……………………….....</a:t>
            </a:r>
          </a:p>
        </p:txBody>
      </p:sp>
      <p:sp>
        <p:nvSpPr>
          <p:cNvPr id="25" name="Conclusion Analysis Textbox">
            <a:extLst>
              <a:ext uri="{FF2B5EF4-FFF2-40B4-BE49-F238E27FC236}">
                <a16:creationId xmlns:a16="http://schemas.microsoft.com/office/drawing/2014/main" id="{D2BED743-B5F2-4692-AB0C-C4D0F0486D8D}"/>
              </a:ext>
            </a:extLst>
          </p:cNvPr>
          <p:cNvSpPr txBox="1"/>
          <p:nvPr/>
        </p:nvSpPr>
        <p:spPr>
          <a:xfrm>
            <a:off x="118838" y="7115930"/>
            <a:ext cx="1535906" cy="469359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105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Type your text here</a:t>
            </a:r>
          </a:p>
        </p:txBody>
      </p:sp>
      <p:sp>
        <p:nvSpPr>
          <p:cNvPr id="26" name="References Textbox">
            <a:extLst>
              <a:ext uri="{FF2B5EF4-FFF2-40B4-BE49-F238E27FC236}">
                <a16:creationId xmlns:a16="http://schemas.microsoft.com/office/drawing/2014/main" id="{8C1E5F87-BD58-82F7-BC37-27F4D8667331}"/>
              </a:ext>
            </a:extLst>
          </p:cNvPr>
          <p:cNvSpPr txBox="1"/>
          <p:nvPr/>
        </p:nvSpPr>
        <p:spPr>
          <a:xfrm>
            <a:off x="122655" y="7906259"/>
            <a:ext cx="1521486" cy="607859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Clr>
                <a:schemeClr val="tx2"/>
              </a:buClr>
              <a:defRPr/>
            </a:pPr>
            <a:r>
              <a:rPr lang="en-US" sz="105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pPr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9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9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56FD952-71E6-9CEC-0E09-D2A59D6C159D}"/>
              </a:ext>
            </a:extLst>
          </p:cNvPr>
          <p:cNvSpPr txBox="1"/>
          <p:nvPr/>
        </p:nvSpPr>
        <p:spPr>
          <a:xfrm>
            <a:off x="1714500" y="1181007"/>
            <a:ext cx="3429000" cy="313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28" name="Text Placeholder 7">
            <a:extLst>
              <a:ext uri="{FF2B5EF4-FFF2-40B4-BE49-F238E27FC236}">
                <a16:creationId xmlns:a16="http://schemas.microsoft.com/office/drawing/2014/main" id="{852332E9-798A-84BF-88EA-A44831BD08D3}"/>
              </a:ext>
            </a:extLst>
          </p:cNvPr>
          <p:cNvSpPr txBox="1">
            <a:spLocks/>
          </p:cNvSpPr>
          <p:nvPr/>
        </p:nvSpPr>
        <p:spPr>
          <a:xfrm>
            <a:off x="603200" y="1494939"/>
            <a:ext cx="5852160" cy="4715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0066A1"/>
              </a:buClr>
              <a:buFont typeface="LucidaGrande" charset="0"/>
              <a:buNone/>
              <a:defRPr sz="1800" b="1" i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LucidaGrande" charset="0"/>
              <a:buChar char="-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Wingdings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Courier New" charset="0"/>
              <a:buChar char="o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66A1"/>
              </a:buClr>
              <a:buSzTx/>
              <a:buFont typeface="LucidaGrande" charset="0"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Authors and affiliation</a:t>
            </a:r>
          </a:p>
        </p:txBody>
      </p:sp>
      <p:sp>
        <p:nvSpPr>
          <p:cNvPr id="29" name="Results Textbox">
            <a:extLst>
              <a:ext uri="{FF2B5EF4-FFF2-40B4-BE49-F238E27FC236}">
                <a16:creationId xmlns:a16="http://schemas.microsoft.com/office/drawing/2014/main" id="{96814EC9-D603-D0C3-7A65-139CB647F617}"/>
              </a:ext>
            </a:extLst>
          </p:cNvPr>
          <p:cNvSpPr txBox="1"/>
          <p:nvPr/>
        </p:nvSpPr>
        <p:spPr>
          <a:xfrm>
            <a:off x="118614" y="3528149"/>
            <a:ext cx="2938911" cy="900246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Type your text here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900" dirty="0"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9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Insert tables, photos, charts</a:t>
            </a:r>
          </a:p>
          <a:p>
            <a:pPr>
              <a:spcAft>
                <a:spcPts val="600"/>
              </a:spcAft>
              <a:defRPr/>
            </a:pP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 Placeholder 6">
            <a:extLst>
              <a:ext uri="{FF2B5EF4-FFF2-40B4-BE49-F238E27FC236}">
                <a16:creationId xmlns:a16="http://schemas.microsoft.com/office/drawing/2014/main" id="{AC151189-2010-FCEC-08CB-EF8C770D79FD}"/>
              </a:ext>
            </a:extLst>
          </p:cNvPr>
          <p:cNvSpPr txBox="1">
            <a:spLocks/>
          </p:cNvSpPr>
          <p:nvPr/>
        </p:nvSpPr>
        <p:spPr>
          <a:xfrm>
            <a:off x="124970" y="8595030"/>
            <a:ext cx="1409341" cy="50589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0066A1"/>
              </a:buClr>
              <a:buFont typeface="LucidaGrande" charset="0"/>
              <a:buChar char="▸"/>
              <a:defRPr sz="16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LucidaGrande" charset="0"/>
              <a:buChar char="-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Wingdings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66A1"/>
              </a:buClr>
              <a:buFont typeface="Courier New" charset="0"/>
              <a:buChar char="o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05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Acknowledgments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800" dirty="0"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Type your text here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EA0BDAC9-17C9-2485-1024-EB8DBE5F89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5604" y="68210"/>
            <a:ext cx="1095024" cy="32049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2CE1AD-3A2F-526A-4E31-1D2B886300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47" y="45100"/>
            <a:ext cx="424192" cy="40860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D840209-5356-DED1-B443-1188141FDD51}"/>
              </a:ext>
            </a:extLst>
          </p:cNvPr>
          <p:cNvCxnSpPr>
            <a:cxnSpLocks/>
          </p:cNvCxnSpPr>
          <p:nvPr/>
        </p:nvCxnSpPr>
        <p:spPr>
          <a:xfrm>
            <a:off x="-351" y="9250802"/>
            <a:ext cx="6858000" cy="0"/>
          </a:xfrm>
          <a:prstGeom prst="line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802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191</TotalTime>
  <Words>59</Words>
  <Application>Microsoft Office PowerPoint</Application>
  <PresentationFormat>A4 Paper (210x297 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LucidaGrande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Claudia ROMAN</dc:creator>
  <cp:lastModifiedBy>Elena STANILA</cp:lastModifiedBy>
  <cp:revision>8</cp:revision>
  <cp:lastPrinted>2024-09-04T09:40:19Z</cp:lastPrinted>
  <dcterms:created xsi:type="dcterms:W3CDTF">2024-09-02T09:41:49Z</dcterms:created>
  <dcterms:modified xsi:type="dcterms:W3CDTF">2024-09-04T09:40:19Z</dcterms:modified>
</cp:coreProperties>
</file>