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29459238" cy="41986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2814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67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4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52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79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28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1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94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2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64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10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9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95584-D28C-4563-AE11-361039634B53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143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F7133F1-A290-B2E8-CCC4-3C8E39EC01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617" b="26521"/>
          <a:stretch>
            <a:fillRect/>
          </a:stretch>
        </p:blipFill>
        <p:spPr>
          <a:xfrm>
            <a:off x="0" y="588"/>
            <a:ext cx="6858000" cy="7011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F2E872-576A-2E2C-F87B-E9A15E6BAE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617" b="26521"/>
          <a:stretch>
            <a:fillRect/>
          </a:stretch>
        </p:blipFill>
        <p:spPr>
          <a:xfrm>
            <a:off x="0" y="9306194"/>
            <a:ext cx="6858000" cy="607859"/>
          </a:xfrm>
          <a:prstGeom prst="rect">
            <a:avLst/>
          </a:prstGeom>
        </p:spPr>
      </p:pic>
      <p:sp>
        <p:nvSpPr>
          <p:cNvPr id="17" name="Text Box 13">
            <a:extLst>
              <a:ext uri="{FF2B5EF4-FFF2-40B4-BE49-F238E27FC236}">
                <a16:creationId xmlns:a16="http://schemas.microsoft.com/office/drawing/2014/main" id="{2656E56E-721B-514D-2347-7895CF106189}"/>
              </a:ext>
            </a:extLst>
          </p:cNvPr>
          <p:cNvSpPr txBox="1"/>
          <p:nvPr/>
        </p:nvSpPr>
        <p:spPr>
          <a:xfrm>
            <a:off x="124970" y="9411685"/>
            <a:ext cx="4713092" cy="39687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</a:t>
            </a:r>
            <a:endParaRPr lang="en-GB" sz="105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42C235-ABCA-99E3-8E9E-98C056CE1256}"/>
              </a:ext>
            </a:extLst>
          </p:cNvPr>
          <p:cNvSpPr txBox="1"/>
          <p:nvPr/>
        </p:nvSpPr>
        <p:spPr>
          <a:xfrm>
            <a:off x="820863" y="65838"/>
            <a:ext cx="4736680" cy="577081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700" b="1" dirty="0"/>
              <a:t>CAS 2025 </a:t>
            </a:r>
            <a:r>
              <a:rPr lang="en-GB" sz="1700" b="1" i="0" dirty="0">
                <a:effectLst/>
              </a:rPr>
              <a:t>International Semiconductor Conference</a:t>
            </a:r>
          </a:p>
          <a:p>
            <a:pPr algn="ctr">
              <a:spcAft>
                <a:spcPts val="600"/>
              </a:spcAft>
            </a:pPr>
            <a:r>
              <a:rPr lang="it-IT" sz="1200" b="1" i="0" dirty="0">
                <a:effectLst/>
              </a:rPr>
              <a:t>October 7 - 11, 2025, Sinaia, Romania</a:t>
            </a:r>
            <a:endParaRPr lang="en-GB" sz="1200" b="1" dirty="0"/>
          </a:p>
        </p:txBody>
      </p:sp>
      <p:sp>
        <p:nvSpPr>
          <p:cNvPr id="21" name="Introduction Textbox">
            <a:extLst>
              <a:ext uri="{FF2B5EF4-FFF2-40B4-BE49-F238E27FC236}">
                <a16:creationId xmlns:a16="http://schemas.microsoft.com/office/drawing/2014/main" id="{19FA5227-1ACD-25A5-22E8-B08880D4F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18" y="1773805"/>
            <a:ext cx="4281827" cy="469359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1050" b="1" dirty="0">
                <a:latin typeface="+mn-lt"/>
                <a:ea typeface="+mn-ea"/>
                <a:cs typeface="Arial" panose="020B0604020202020204" pitchFamily="34" charset="0"/>
              </a:rPr>
              <a:t>Introduction</a:t>
            </a:r>
          </a:p>
          <a:p>
            <a:pPr algn="just"/>
            <a:r>
              <a:rPr lang="en-US" sz="900" dirty="0">
                <a:latin typeface="+mn-lt"/>
                <a:cs typeface="Arial" panose="020B0604020202020204" pitchFamily="34" charset="0"/>
              </a:rPr>
              <a:t>Adjust the titles and sections size according to your needs</a:t>
            </a:r>
          </a:p>
        </p:txBody>
      </p:sp>
      <p:sp>
        <p:nvSpPr>
          <p:cNvPr id="22" name="Methods Textbox">
            <a:extLst>
              <a:ext uri="{FF2B5EF4-FFF2-40B4-BE49-F238E27FC236}">
                <a16:creationId xmlns:a16="http://schemas.microsoft.com/office/drawing/2014/main" id="{D050E898-4B78-C6C9-3E6A-BB9AF553863B}"/>
              </a:ext>
            </a:extLst>
          </p:cNvPr>
          <p:cNvSpPr txBox="1"/>
          <p:nvPr/>
        </p:nvSpPr>
        <p:spPr>
          <a:xfrm>
            <a:off x="302795" y="2448430"/>
            <a:ext cx="2815086" cy="607859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cs typeface="Arial" panose="020B0604020202020204" pitchFamily="34" charset="0"/>
              </a:rPr>
              <a:t>Methods</a:t>
            </a:r>
          </a:p>
          <a:p>
            <a:pPr marL="142875" lvl="1" indent="-71438"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900" dirty="0">
                <a:ea typeface="Arial" charset="0"/>
                <a:cs typeface="Arial" panose="020B0604020202020204" pitchFamily="34" charset="0"/>
              </a:rPr>
              <a:t>…………………………..</a:t>
            </a:r>
          </a:p>
          <a:p>
            <a:pPr marL="142875" lvl="1" indent="-71438"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900" dirty="0">
                <a:ea typeface="Arial" charset="0"/>
                <a:cs typeface="Arial" panose="020B0604020202020204" pitchFamily="34" charset="0"/>
              </a:rPr>
              <a:t>……………………….....</a:t>
            </a:r>
          </a:p>
        </p:txBody>
      </p:sp>
      <p:sp>
        <p:nvSpPr>
          <p:cNvPr id="25" name="Conclusion Analysis Textbox">
            <a:extLst>
              <a:ext uri="{FF2B5EF4-FFF2-40B4-BE49-F238E27FC236}">
                <a16:creationId xmlns:a16="http://schemas.microsoft.com/office/drawing/2014/main" id="{D2BED743-B5F2-4692-AB0C-C4D0F0486D8D}"/>
              </a:ext>
            </a:extLst>
          </p:cNvPr>
          <p:cNvSpPr txBox="1"/>
          <p:nvPr/>
        </p:nvSpPr>
        <p:spPr>
          <a:xfrm>
            <a:off x="286267" y="7115930"/>
            <a:ext cx="1535906" cy="469359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Conclusion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</p:txBody>
      </p:sp>
      <p:sp>
        <p:nvSpPr>
          <p:cNvPr id="26" name="References Textbox">
            <a:extLst>
              <a:ext uri="{FF2B5EF4-FFF2-40B4-BE49-F238E27FC236}">
                <a16:creationId xmlns:a16="http://schemas.microsoft.com/office/drawing/2014/main" id="{8C1E5F87-BD58-82F7-BC37-27F4D8667331}"/>
              </a:ext>
            </a:extLst>
          </p:cNvPr>
          <p:cNvSpPr txBox="1"/>
          <p:nvPr/>
        </p:nvSpPr>
        <p:spPr>
          <a:xfrm>
            <a:off x="290084" y="7906259"/>
            <a:ext cx="1521486" cy="607859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  <a:defRPr/>
            </a:pPr>
            <a:r>
              <a:rPr lang="en-US" sz="105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References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56FD952-71E6-9CEC-0E09-D2A59D6C159D}"/>
              </a:ext>
            </a:extLst>
          </p:cNvPr>
          <p:cNvSpPr txBox="1"/>
          <p:nvPr/>
        </p:nvSpPr>
        <p:spPr>
          <a:xfrm>
            <a:off x="1714500" y="901037"/>
            <a:ext cx="3429000" cy="31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852332E9-798A-84BF-88EA-A44831BD08D3}"/>
              </a:ext>
            </a:extLst>
          </p:cNvPr>
          <p:cNvSpPr txBox="1">
            <a:spLocks/>
          </p:cNvSpPr>
          <p:nvPr/>
        </p:nvSpPr>
        <p:spPr>
          <a:xfrm>
            <a:off x="583146" y="1283209"/>
            <a:ext cx="5852160" cy="4715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66A1"/>
              </a:buClr>
              <a:buFont typeface="LucidaGrande" charset="0"/>
              <a:buNone/>
              <a:defRPr sz="1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LucidaGrande" charset="0"/>
              <a:buChar char="-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Wingdings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Courier New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66A1"/>
              </a:buClr>
              <a:buSzTx/>
              <a:buFont typeface="LucidaGrande" charset="0"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anose="020B0604020202020204" pitchFamily="34" charset="0"/>
              </a:rPr>
              <a:t>Authors and affiliation</a:t>
            </a:r>
          </a:p>
        </p:txBody>
      </p:sp>
      <p:sp>
        <p:nvSpPr>
          <p:cNvPr id="29" name="Results Textbox">
            <a:extLst>
              <a:ext uri="{FF2B5EF4-FFF2-40B4-BE49-F238E27FC236}">
                <a16:creationId xmlns:a16="http://schemas.microsoft.com/office/drawing/2014/main" id="{96814EC9-D603-D0C3-7A65-139CB647F617}"/>
              </a:ext>
            </a:extLst>
          </p:cNvPr>
          <p:cNvSpPr txBox="1"/>
          <p:nvPr/>
        </p:nvSpPr>
        <p:spPr>
          <a:xfrm>
            <a:off x="302795" y="3530781"/>
            <a:ext cx="2938911" cy="900246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cs typeface="Arial" panose="020B0604020202020204" pitchFamily="34" charset="0"/>
              </a:rPr>
              <a:t>Results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900" dirty="0">
              <a:ea typeface="ＭＳ Ｐゴシック" charset="-128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ea typeface="ＭＳ Ｐゴシック" charset="-128"/>
                <a:cs typeface="Arial" panose="020B0604020202020204" pitchFamily="34" charset="0"/>
              </a:rPr>
              <a:t>Insert tables, photos, charts</a:t>
            </a:r>
          </a:p>
          <a:p>
            <a:pPr>
              <a:spcAft>
                <a:spcPts val="600"/>
              </a:spcAft>
              <a:defRPr/>
            </a:pPr>
            <a:endParaRPr lang="en-US" sz="1000" b="1" dirty="0">
              <a:cs typeface="Arial" panose="020B0604020202020204" pitchFamily="34" charset="0"/>
            </a:endParaRP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id="{AC151189-2010-FCEC-08CB-EF8C770D79FD}"/>
              </a:ext>
            </a:extLst>
          </p:cNvPr>
          <p:cNvSpPr txBox="1">
            <a:spLocks/>
          </p:cNvSpPr>
          <p:nvPr/>
        </p:nvSpPr>
        <p:spPr>
          <a:xfrm>
            <a:off x="302795" y="8657207"/>
            <a:ext cx="1409341" cy="50589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66A1"/>
              </a:buClr>
              <a:buFont typeface="LucidaGrande" charset="0"/>
              <a:buChar char="▸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LucidaGrande" charset="0"/>
              <a:buChar char="-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Wingdings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Courier New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05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Acknowledgments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00" dirty="0"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EA0BDAC9-17C9-2485-1024-EB8DBE5F89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716" y="150604"/>
            <a:ext cx="1126097" cy="32959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2CE1AD-3A2F-526A-4E31-1D2B886300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70" y="97439"/>
            <a:ext cx="485858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02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212</TotalTime>
  <Words>59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LucidaGrande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ROMAN</dc:creator>
  <cp:lastModifiedBy>Claudia ROMAN</cp:lastModifiedBy>
  <cp:revision>10</cp:revision>
  <cp:lastPrinted>2024-09-04T09:40:19Z</cp:lastPrinted>
  <dcterms:created xsi:type="dcterms:W3CDTF">2024-09-02T09:41:49Z</dcterms:created>
  <dcterms:modified xsi:type="dcterms:W3CDTF">2025-09-10T08:30:31Z</dcterms:modified>
</cp:coreProperties>
</file>