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88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78"/>
    <a:srgbClr val="017277"/>
    <a:srgbClr val="007452"/>
    <a:srgbClr val="658D1B"/>
    <a:srgbClr val="EE7422"/>
    <a:srgbClr val="843380"/>
    <a:srgbClr val="6C1035"/>
    <a:srgbClr val="01B4E3"/>
    <a:srgbClr val="00833C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5"/>
    <p:restoredTop sz="94658"/>
  </p:normalViewPr>
  <p:slideViewPr>
    <p:cSldViewPr snapToGrid="0" snapToObjects="1">
      <p:cViewPr varScale="1">
        <p:scale>
          <a:sx n="137" d="100"/>
          <a:sy n="137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FA82D9-54B9-4B94-AB97-56A68D05B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E48C3-6367-4300-A915-E9447AFE8C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AB8AE-2517-4F21-A844-E6B57BBF6913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8BFA6-DAC3-444A-83F0-EE8FDEB5AD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0F55A-4DCA-47EB-9715-6E1BDFCECE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E6872-CD5E-4AE4-9D1B-A93688AAD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7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2.gi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/>
            </a:pPr>
            <a:r>
              <a:rPr lang="en-US" dirty="0">
                <a:effectLst/>
              </a:rPr>
              <a:t>Subtitle here — Delete this slide and use the next slide shown if you would like to edit the cover slide imagery.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1822"/>
            <a:ext cx="9144000" cy="5116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B783D-56F4-5242-A436-0DBA45C57E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63651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A45CC-A5C7-4246-B734-5CD42C6330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8800" y="663651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DA18A-5C2E-7F4B-A891-355878F688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57600" y="663651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85BEA-3D09-9C40-A8F1-1428D01D4A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86400" y="663651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D0B35E-6D81-7146-8F96-8F2788EE20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5200" y="663651"/>
            <a:ext cx="1828800" cy="182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8CAFBC-31D6-46AE-B531-A257362A6309}"/>
              </a:ext>
            </a:extLst>
          </p:cNvPr>
          <p:cNvSpPr txBox="1"/>
          <p:nvPr userDrawn="1"/>
        </p:nvSpPr>
        <p:spPr>
          <a:xfrm>
            <a:off x="563634" y="4429731"/>
            <a:ext cx="5810977" cy="4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1000" b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Semiconductor Conference - CAS 2020	www.imt.ro/cas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5559B-361A-4862-A2A5-ADE6060D0D0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0443" y="4527445"/>
            <a:ext cx="402745" cy="3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ditable Imagery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00" y="4298205"/>
            <a:ext cx="912799" cy="509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A3442-5AAB-894D-BA10-E7DE73A9D8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19985-6475-7240-B96E-4A3CA9EDCD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1822"/>
            <a:ext cx="9144000" cy="511678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E103D69E-D14E-5A42-8516-13719FEF8A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657779"/>
            <a:ext cx="1828800" cy="1828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B43BCD62-12E2-2B44-A659-67926F6098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8800" y="660596"/>
            <a:ext cx="1828800" cy="18288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2E3D47AA-83F2-E847-A4F2-A80B2038FE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57600" y="663259"/>
            <a:ext cx="1828800" cy="1828800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3D73F337-9CF8-9D4E-980C-9A95648664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86400" y="657779"/>
            <a:ext cx="1828800" cy="1828800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E127B5C8-E8AE-A44A-8EE3-8F55ECC11E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5200" y="657779"/>
            <a:ext cx="1828800" cy="1828800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EE995-4F07-4ABA-B55C-31BCAC60A99D}"/>
              </a:ext>
            </a:extLst>
          </p:cNvPr>
          <p:cNvSpPr txBox="1"/>
          <p:nvPr userDrawn="1"/>
        </p:nvSpPr>
        <p:spPr>
          <a:xfrm>
            <a:off x="563634" y="4429731"/>
            <a:ext cx="5810977" cy="4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1000" b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Semiconductor Conference - CAS 2020	www.imt.ro/cas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E31F0-1592-4746-BBDD-16C16761FEA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0443" y="4527445"/>
            <a:ext cx="402745" cy="3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015 IEE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0C4D4A-ACDB-B74C-BCB3-C138E783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A2620-05E1-B341-AB9A-0BDD1E06D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A07D19-CC0D-8846-B975-A56AB0E561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1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BABA45-7969-E44F-8A05-C6E8220BE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C7A6B-ED1D-4313-8796-0B912450B7C2}"/>
              </a:ext>
            </a:extLst>
          </p:cNvPr>
          <p:cNvSpPr txBox="1"/>
          <p:nvPr userDrawn="1"/>
        </p:nvSpPr>
        <p:spPr>
          <a:xfrm>
            <a:off x="563634" y="4429731"/>
            <a:ext cx="5810977" cy="4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1000" b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Semiconductor Conference - CAS 2020	www.imt.ro/cas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2865F-8231-419E-9A1C-5A0CB53DAD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443" y="4527445"/>
            <a:ext cx="402745" cy="3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9EB8E-5338-4512-8630-E656E15B3C93}"/>
              </a:ext>
            </a:extLst>
          </p:cNvPr>
          <p:cNvSpPr txBox="1"/>
          <p:nvPr userDrawn="1"/>
        </p:nvSpPr>
        <p:spPr>
          <a:xfrm>
            <a:off x="102947" y="4429731"/>
            <a:ext cx="5810977" cy="4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1000" b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Semiconductor Conference - CAS 2020	www.imt.ro/cas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2513E-E54F-4FF0-80FC-794338910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735" y="4598671"/>
            <a:ext cx="328766" cy="3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AC77C-EC70-4266-989A-D9C3473E86DA}"/>
              </a:ext>
            </a:extLst>
          </p:cNvPr>
          <p:cNvSpPr txBox="1"/>
          <p:nvPr userDrawn="1"/>
        </p:nvSpPr>
        <p:spPr>
          <a:xfrm>
            <a:off x="563634" y="4429731"/>
            <a:ext cx="5810977" cy="4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1000" b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Semiconductor Conference - CAS 2020	www.imt.ro/cas</a:t>
            </a:r>
            <a:endParaRPr lang="en-GB" sz="10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D9566-BA83-496C-B5D5-038F0DF91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43" y="4527445"/>
            <a:ext cx="402745" cy="3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54213"/>
            <a:ext cx="904875" cy="264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DF7189-490A-D543-B059-0D3A42C35C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1"/>
            <a:ext cx="9144000" cy="511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9D5F0-7758-A743-B10C-7520B4C0BD1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flipH="1" flipV="1">
            <a:off x="0" y="4638352"/>
            <a:ext cx="9144000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3" r:id="rId3"/>
    <p:sldLayoutId id="2147483662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843-8086-624F-82AB-F68A93A2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50" y="340356"/>
            <a:ext cx="7886700" cy="415002"/>
          </a:xfrm>
        </p:spPr>
        <p:txBody>
          <a:bodyPr/>
          <a:lstStyle/>
          <a:p>
            <a:pPr algn="ctr"/>
            <a:r>
              <a:rPr lang="en-US" sz="240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08CBA-9910-C14C-B775-8990455BE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41" y="1222925"/>
            <a:ext cx="2860962" cy="14716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066A1"/>
                </a:solidFill>
                <a:latin typeface="Calibri" charset="0"/>
                <a:cs typeface="Calibri" charset="0"/>
              </a:rPr>
              <a:t>Introduction/Objectives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>
                <a:latin typeface="Calibri" charset="0"/>
                <a:cs typeface="Calibri" charset="0"/>
              </a:rPr>
              <a:t>Adjust the titles and sections size according to your needs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900" dirty="0">
                <a:latin typeface="Calibri" charset="0"/>
                <a:cs typeface="Calibri" charset="0"/>
              </a:rPr>
              <a:t>Insert photos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F0AE61-AFD1-FE4F-BDA0-FC7A7204E3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3750" y="749101"/>
            <a:ext cx="7886700" cy="2676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i="0" dirty="0"/>
              <a:t>Authors and affiliation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9688049-8CCF-4573-9503-525999CF6CF9}"/>
              </a:ext>
            </a:extLst>
          </p:cNvPr>
          <p:cNvSpPr txBox="1">
            <a:spLocks/>
          </p:cNvSpPr>
          <p:nvPr/>
        </p:nvSpPr>
        <p:spPr>
          <a:xfrm>
            <a:off x="103262" y="2694571"/>
            <a:ext cx="2212272" cy="108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066A1"/>
                </a:solidFill>
                <a:latin typeface="Calibri" charset="0"/>
                <a:cs typeface="Calibri" charset="0"/>
              </a:rPr>
              <a:t>Section title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Calibri" charset="0"/>
                <a:cs typeface="Calibri" charset="0"/>
              </a:rPr>
              <a:t>Type your text here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LucidaGrande" charset="0"/>
              <a:buNone/>
            </a:pPr>
            <a:endParaRPr lang="en-US" sz="900" dirty="0">
              <a:latin typeface="Calibri" charset="0"/>
              <a:cs typeface="Calibri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9B1B29-A24D-4A6C-B275-AAD650551EDE}"/>
              </a:ext>
            </a:extLst>
          </p:cNvPr>
          <p:cNvCxnSpPr>
            <a:cxnSpLocks/>
          </p:cNvCxnSpPr>
          <p:nvPr/>
        </p:nvCxnSpPr>
        <p:spPr>
          <a:xfrm>
            <a:off x="3050325" y="1195000"/>
            <a:ext cx="0" cy="332115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76E938-CD0E-4C47-8805-8F5396CDA843}"/>
              </a:ext>
            </a:extLst>
          </p:cNvPr>
          <p:cNvCxnSpPr>
            <a:cxnSpLocks/>
          </p:cNvCxnSpPr>
          <p:nvPr/>
        </p:nvCxnSpPr>
        <p:spPr>
          <a:xfrm>
            <a:off x="6029685" y="1195000"/>
            <a:ext cx="0" cy="332115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0F8A540-9E4F-4BC6-A7BF-8E0367B6EAFF}"/>
              </a:ext>
            </a:extLst>
          </p:cNvPr>
          <p:cNvSpPr txBox="1">
            <a:spLocks/>
          </p:cNvSpPr>
          <p:nvPr/>
        </p:nvSpPr>
        <p:spPr>
          <a:xfrm>
            <a:off x="3098921" y="1223158"/>
            <a:ext cx="2839304" cy="313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066A1"/>
                </a:solidFill>
                <a:latin typeface="Calibri" charset="0"/>
                <a:cs typeface="Calibri" charset="0"/>
              </a:rPr>
              <a:t>Section title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Calibri" charset="0"/>
                <a:cs typeface="Calibri" charset="0"/>
              </a:rPr>
              <a:t>Type your text here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EF119482-94BD-4462-93F5-2F7351979189}"/>
              </a:ext>
            </a:extLst>
          </p:cNvPr>
          <p:cNvSpPr txBox="1">
            <a:spLocks/>
          </p:cNvSpPr>
          <p:nvPr/>
        </p:nvSpPr>
        <p:spPr>
          <a:xfrm>
            <a:off x="6092247" y="1221997"/>
            <a:ext cx="2839304" cy="1821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066A1"/>
                </a:solidFill>
                <a:latin typeface="Calibri" charset="0"/>
                <a:cs typeface="Calibri" charset="0"/>
              </a:rPr>
              <a:t>Section title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Calibri" charset="0"/>
                <a:cs typeface="Calibri" charset="0"/>
              </a:rPr>
              <a:t>Type your text here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819E1E7C-678F-484B-B011-13403BD4C8C8}"/>
              </a:ext>
            </a:extLst>
          </p:cNvPr>
          <p:cNvSpPr txBox="1">
            <a:spLocks/>
          </p:cNvSpPr>
          <p:nvPr/>
        </p:nvSpPr>
        <p:spPr>
          <a:xfrm>
            <a:off x="6092247" y="2973560"/>
            <a:ext cx="2839304" cy="92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b="1" dirty="0">
                <a:solidFill>
                  <a:srgbClr val="0066A1"/>
                </a:solidFill>
                <a:latin typeface="Calibri" charset="0"/>
                <a:cs typeface="Calibri" charset="0"/>
              </a:rPr>
              <a:t>Conclusions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Calibri" charset="0"/>
                <a:cs typeface="Calibri" charset="0"/>
              </a:rPr>
              <a:t>Type your text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68C993B-442A-430F-8357-F06139792797}"/>
              </a:ext>
            </a:extLst>
          </p:cNvPr>
          <p:cNvSpPr txBox="1">
            <a:spLocks/>
          </p:cNvSpPr>
          <p:nvPr/>
        </p:nvSpPr>
        <p:spPr>
          <a:xfrm>
            <a:off x="6113905" y="3867010"/>
            <a:ext cx="2839304" cy="51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solidFill>
                  <a:srgbClr val="0066A1"/>
                </a:solidFill>
                <a:latin typeface="Calibri" charset="0"/>
                <a:cs typeface="Calibri" charset="0"/>
              </a:rPr>
              <a:t>Acknowledgments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Calibri" charset="0"/>
                <a:cs typeface="Calibri" charset="0"/>
              </a:rPr>
              <a:t>Type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14486713"/>
      </p:ext>
    </p:extLst>
  </p:cSld>
  <p:clrMapOvr>
    <a:masterClrMapping/>
  </p:clrMapOvr>
</p:sld>
</file>

<file path=ppt/theme/theme1.xml><?xml version="1.0" encoding="utf-8"?>
<a:theme xmlns:a="http://schemas.openxmlformats.org/drawingml/2006/main" name="Wedge Bar with Ru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11509</TotalTime>
  <Words>47</Words>
  <Application>Microsoft Office PowerPoint</Application>
  <PresentationFormat>On-screen Show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LucidaGrande</vt:lpstr>
      <vt:lpstr>Wingdings</vt:lpstr>
      <vt:lpstr>Wedge Bar with Rule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Claudia ROMAN</cp:lastModifiedBy>
  <cp:revision>131</cp:revision>
  <dcterms:created xsi:type="dcterms:W3CDTF">2016-10-24T19:40:55Z</dcterms:created>
  <dcterms:modified xsi:type="dcterms:W3CDTF">2020-09-22T11:15:10Z</dcterms:modified>
</cp:coreProperties>
</file>