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80465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29" algn="l" defTabSz="80465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58" algn="l" defTabSz="80465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6986" algn="l" defTabSz="80465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15" algn="l" defTabSz="80465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43" algn="l" defTabSz="80465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3972" algn="l" defTabSz="80465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01" algn="l" defTabSz="80465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30" algn="l" defTabSz="80465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55"/>
  </p:normalViewPr>
  <p:slideViewPr>
    <p:cSldViewPr snapToGrid="0" snapToObjects="1">
      <p:cViewPr>
        <p:scale>
          <a:sx n="125" d="100"/>
          <a:sy n="125" d="100"/>
        </p:scale>
        <p:origin x="1494" y="8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.xlsm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lang="en-US" sz="9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Chart Title</a:t>
            </a:r>
          </a:p>
        </c:rich>
      </c:tx>
      <c:layout>
        <c:manualLayout>
          <c:xMode val="edge"/>
          <c:yMode val="edge"/>
          <c:x val="0.31588959185910309"/>
          <c:y val="1.0566287782251899E-2"/>
        </c:manualLayout>
      </c:layout>
      <c:overlay val="0"/>
      <c:spPr>
        <a:noFill/>
        <a:ln w="37084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1945587198555094E-2"/>
          <c:y val="0.18243447742298799"/>
          <c:w val="0.89237340955380096"/>
          <c:h val="0.617691587873925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5BBB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05-FD45-83FA-1AAF709A01D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41B6E6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05-FD45-83FA-1AAF709A01D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E56D54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05-FD45-83FA-1AAF709A01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10909504"/>
        <c:axId val="-2092766432"/>
      </c:barChart>
      <c:catAx>
        <c:axId val="-211090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50800" cap="flat" cmpd="sng" algn="ctr">
            <a:solidFill>
              <a:schemeClr val="bg2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00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  <c:crossAx val="-2092766432"/>
        <c:crosses val="autoZero"/>
        <c:auto val="1"/>
        <c:lblAlgn val="ctr"/>
        <c:lblOffset val="100"/>
        <c:noMultiLvlLbl val="0"/>
      </c:catAx>
      <c:valAx>
        <c:axId val="-2092766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271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500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  <c:crossAx val="-2110909504"/>
        <c:crosses val="autoZero"/>
        <c:crossBetween val="between"/>
      </c:valAx>
      <c:spPr>
        <a:noFill/>
        <a:ln w="37084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500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20410610316363006"/>
          <c:y val="0.93121260003058259"/>
          <c:w val="0.63908311907487902"/>
          <c:h val="6.0968015008725798E-2"/>
        </c:manualLayout>
      </c:layout>
      <c:overlay val="0"/>
      <c:spPr>
        <a:noFill/>
        <a:ln w="37084">
          <a:noFill/>
        </a:ln>
      </c:spPr>
      <c:txPr>
        <a:bodyPr rot="0" spcFirstLastPara="1" vertOverflow="ellipsis" vert="horz" wrap="square" anchor="ctr" anchorCtr="1"/>
        <a:lstStyle/>
        <a:p>
          <a:pPr>
            <a:defRPr sz="500" b="0" i="0" u="none" strike="noStrike" kern="1200" baseline="0">
              <a:solidFill>
                <a:schemeClr val="tx1"/>
              </a:solidFill>
              <a:latin typeface="Arial" charset="0"/>
              <a:ea typeface="Arial" charset="0"/>
              <a:cs typeface="Arial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alpha val="62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9724D-6106-B84D-AD73-88AB3BCE741D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A78A6-91B1-A94B-8013-D04A98434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3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9568" rtl="0" eaLnBrk="1" latinLnBrk="0" hangingPunct="1">
      <a:defRPr sz="262" kern="1200">
        <a:solidFill>
          <a:schemeClr val="tx1"/>
        </a:solidFill>
        <a:latin typeface="+mn-lt"/>
        <a:ea typeface="+mn-ea"/>
        <a:cs typeface="+mn-cs"/>
      </a:defRPr>
    </a:lvl1pPr>
    <a:lvl2pPr marL="99784" algn="l" defTabSz="199568" rtl="0" eaLnBrk="1" latinLnBrk="0" hangingPunct="1">
      <a:defRPr sz="262" kern="1200">
        <a:solidFill>
          <a:schemeClr val="tx1"/>
        </a:solidFill>
        <a:latin typeface="+mn-lt"/>
        <a:ea typeface="+mn-ea"/>
        <a:cs typeface="+mn-cs"/>
      </a:defRPr>
    </a:lvl2pPr>
    <a:lvl3pPr marL="199568" algn="l" defTabSz="199568" rtl="0" eaLnBrk="1" latinLnBrk="0" hangingPunct="1">
      <a:defRPr sz="262" kern="1200">
        <a:solidFill>
          <a:schemeClr val="tx1"/>
        </a:solidFill>
        <a:latin typeface="+mn-lt"/>
        <a:ea typeface="+mn-ea"/>
        <a:cs typeface="+mn-cs"/>
      </a:defRPr>
    </a:lvl3pPr>
    <a:lvl4pPr marL="299352" algn="l" defTabSz="199568" rtl="0" eaLnBrk="1" latinLnBrk="0" hangingPunct="1">
      <a:defRPr sz="262" kern="1200">
        <a:solidFill>
          <a:schemeClr val="tx1"/>
        </a:solidFill>
        <a:latin typeface="+mn-lt"/>
        <a:ea typeface="+mn-ea"/>
        <a:cs typeface="+mn-cs"/>
      </a:defRPr>
    </a:lvl4pPr>
    <a:lvl5pPr marL="399136" algn="l" defTabSz="199568" rtl="0" eaLnBrk="1" latinLnBrk="0" hangingPunct="1">
      <a:defRPr sz="262" kern="1200">
        <a:solidFill>
          <a:schemeClr val="tx1"/>
        </a:solidFill>
        <a:latin typeface="+mn-lt"/>
        <a:ea typeface="+mn-ea"/>
        <a:cs typeface="+mn-cs"/>
      </a:defRPr>
    </a:lvl5pPr>
    <a:lvl6pPr marL="498920" algn="l" defTabSz="199568" rtl="0" eaLnBrk="1" latinLnBrk="0" hangingPunct="1">
      <a:defRPr sz="262" kern="1200">
        <a:solidFill>
          <a:schemeClr val="tx1"/>
        </a:solidFill>
        <a:latin typeface="+mn-lt"/>
        <a:ea typeface="+mn-ea"/>
        <a:cs typeface="+mn-cs"/>
      </a:defRPr>
    </a:lvl6pPr>
    <a:lvl7pPr marL="598703" algn="l" defTabSz="199568" rtl="0" eaLnBrk="1" latinLnBrk="0" hangingPunct="1">
      <a:defRPr sz="262" kern="1200">
        <a:solidFill>
          <a:schemeClr val="tx1"/>
        </a:solidFill>
        <a:latin typeface="+mn-lt"/>
        <a:ea typeface="+mn-ea"/>
        <a:cs typeface="+mn-cs"/>
      </a:defRPr>
    </a:lvl7pPr>
    <a:lvl8pPr marL="698487" algn="l" defTabSz="199568" rtl="0" eaLnBrk="1" latinLnBrk="0" hangingPunct="1">
      <a:defRPr sz="262" kern="1200">
        <a:solidFill>
          <a:schemeClr val="tx1"/>
        </a:solidFill>
        <a:latin typeface="+mn-lt"/>
        <a:ea typeface="+mn-ea"/>
        <a:cs typeface="+mn-cs"/>
      </a:defRPr>
    </a:lvl8pPr>
    <a:lvl9pPr marL="798271" algn="l" defTabSz="199568" rtl="0" eaLnBrk="1" latinLnBrk="0" hangingPunct="1">
      <a:defRPr sz="2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A78A6-91B1-A94B-8013-D04A98434E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57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 descr="Vertical Divider"/>
          <p:cNvCxnSpPr>
            <a:cxnSpLocks/>
          </p:cNvCxnSpPr>
          <p:nvPr userDrawn="1"/>
        </p:nvCxnSpPr>
        <p:spPr bwMode="auto">
          <a:xfrm>
            <a:off x="1747738" y="2028957"/>
            <a:ext cx="0" cy="7258166"/>
          </a:xfrm>
          <a:prstGeom prst="line">
            <a:avLst/>
          </a:prstGeom>
          <a:noFill/>
          <a:ln w="15875" cap="flat" cmpd="sng" algn="ctr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</p:spPr>
      </p:cxnSp>
      <p:cxnSp>
        <p:nvCxnSpPr>
          <p:cNvPr id="9" name="Straight Connector 9"/>
          <p:cNvCxnSpPr>
            <a:cxnSpLocks noChangeShapeType="1"/>
          </p:cNvCxnSpPr>
          <p:nvPr userDrawn="1"/>
        </p:nvCxnSpPr>
        <p:spPr bwMode="auto">
          <a:xfrm>
            <a:off x="1766838" y="2706015"/>
            <a:ext cx="142875" cy="275167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10" name="Straight Connector 9" descr="Vertical Divider"/>
          <p:cNvCxnSpPr>
            <a:cxnSpLocks/>
          </p:cNvCxnSpPr>
          <p:nvPr userDrawn="1"/>
        </p:nvCxnSpPr>
        <p:spPr bwMode="auto">
          <a:xfrm>
            <a:off x="3429000" y="2028957"/>
            <a:ext cx="0" cy="7258166"/>
          </a:xfrm>
          <a:prstGeom prst="line">
            <a:avLst/>
          </a:prstGeom>
          <a:noFill/>
          <a:ln w="15875" cap="flat" cmpd="sng" algn="ctr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</p:spPr>
      </p:cxnSp>
      <p:cxnSp>
        <p:nvCxnSpPr>
          <p:cNvPr id="11" name="Straight Connector 10" descr="Vertical Divider"/>
          <p:cNvCxnSpPr>
            <a:cxnSpLocks/>
          </p:cNvCxnSpPr>
          <p:nvPr userDrawn="1"/>
        </p:nvCxnSpPr>
        <p:spPr bwMode="auto">
          <a:xfrm>
            <a:off x="5110262" y="2028957"/>
            <a:ext cx="0" cy="7258166"/>
          </a:xfrm>
          <a:prstGeom prst="line">
            <a:avLst/>
          </a:prstGeom>
          <a:noFill/>
          <a:ln w="15875" cap="flat" cmpd="sng" algn="ctr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</p:spPr>
      </p:cxnSp>
      <p:sp>
        <p:nvSpPr>
          <p:cNvPr id="12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142875" y="2064250"/>
            <a:ext cx="1530945" cy="4432079"/>
          </a:xfrm>
          <a:prstGeom prst="rect">
            <a:avLst/>
          </a:prstGeom>
        </p:spPr>
        <p:txBody>
          <a:bodyPr/>
          <a:lstStyle>
            <a:lvl1pPr marL="0" indent="-71438">
              <a:lnSpc>
                <a:spcPts val="719"/>
              </a:lnSpc>
              <a:spcBef>
                <a:spcPts val="0"/>
              </a:spcBef>
              <a:buFontTx/>
              <a:buNone/>
              <a:defRPr sz="438" baseline="0">
                <a:solidFill>
                  <a:schemeClr val="tx1"/>
                </a:solidFill>
                <a:latin typeface="Arial" charset="0"/>
              </a:defRPr>
            </a:lvl1pPr>
            <a:lvl2pPr marL="142875" indent="-71438">
              <a:lnSpc>
                <a:spcPts val="719"/>
              </a:lnSpc>
              <a:spcBef>
                <a:spcPts val="0"/>
              </a:spcBef>
              <a:buClr>
                <a:schemeClr val="tx2"/>
              </a:buClr>
              <a:buSzPct val="100000"/>
              <a:defRPr sz="438" baseline="0">
                <a:solidFill>
                  <a:schemeClr val="tx1"/>
                </a:solidFill>
                <a:latin typeface="Arial" charset="0"/>
              </a:defRPr>
            </a:lvl2pPr>
            <a:lvl3pPr marL="214313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3pPr>
            <a:lvl4pPr marL="257175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4pPr>
            <a:lvl5pPr marL="300038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tabLst/>
              <a:defRPr sz="438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3" name="Picture Placeholder 2" descr="Photo alt tag goes here"/>
          <p:cNvSpPr>
            <a:spLocks noGrp="1"/>
          </p:cNvSpPr>
          <p:nvPr>
            <p:ph type="pic" sz="quarter" idx="16"/>
          </p:nvPr>
        </p:nvSpPr>
        <p:spPr>
          <a:xfrm>
            <a:off x="142875" y="6646472"/>
            <a:ext cx="1530945" cy="2242608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pPr mar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 descr="Photo alt tag goes here"/>
          <p:cNvSpPr>
            <a:spLocks noGrp="1"/>
          </p:cNvSpPr>
          <p:nvPr>
            <p:ph type="pic" sz="quarter" idx="17"/>
          </p:nvPr>
        </p:nvSpPr>
        <p:spPr>
          <a:xfrm>
            <a:off x="5186660" y="5380955"/>
            <a:ext cx="1530945" cy="2242608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mar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9"/>
          <p:cNvSpPr>
            <a:spLocks noGrp="1"/>
          </p:cNvSpPr>
          <p:nvPr>
            <p:ph sz="quarter" idx="18" hasCustomPrompt="1"/>
          </p:nvPr>
        </p:nvSpPr>
        <p:spPr>
          <a:xfrm>
            <a:off x="1824137" y="2064249"/>
            <a:ext cx="1530945" cy="68248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719"/>
              </a:lnSpc>
              <a:spcBef>
                <a:spcPts val="0"/>
              </a:spcBef>
              <a:buFontTx/>
              <a:buNone/>
              <a:defRPr sz="438" baseline="0">
                <a:solidFill>
                  <a:schemeClr val="tx1"/>
                </a:solidFill>
                <a:latin typeface="Arial" charset="0"/>
              </a:defRPr>
            </a:lvl1pPr>
            <a:lvl2pPr marL="142875" indent="-71438">
              <a:lnSpc>
                <a:spcPts val="719"/>
              </a:lnSpc>
              <a:spcBef>
                <a:spcPts val="0"/>
              </a:spcBef>
              <a:buClr>
                <a:schemeClr val="tx2"/>
              </a:buClr>
              <a:defRPr sz="438" baseline="0">
                <a:solidFill>
                  <a:schemeClr val="tx1"/>
                </a:solidFill>
                <a:latin typeface="Arial" charset="0"/>
              </a:defRPr>
            </a:lvl2pPr>
            <a:lvl3pPr marL="214313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3pPr>
            <a:lvl4pPr marL="250031" indent="-35719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4pPr>
            <a:lvl5pPr marL="357188" indent="-71438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6" name="Content Placeholder 9"/>
          <p:cNvSpPr>
            <a:spLocks noGrp="1"/>
          </p:cNvSpPr>
          <p:nvPr>
            <p:ph sz="quarter" idx="19" hasCustomPrompt="1"/>
          </p:nvPr>
        </p:nvSpPr>
        <p:spPr>
          <a:xfrm>
            <a:off x="3502919" y="2065291"/>
            <a:ext cx="1530945" cy="2099188"/>
          </a:xfrm>
          <a:prstGeom prst="rect">
            <a:avLst/>
          </a:prstGeom>
        </p:spPr>
        <p:txBody>
          <a:bodyPr/>
          <a:lstStyle>
            <a:lvl1pPr>
              <a:lnSpc>
                <a:spcPts val="719"/>
              </a:lnSpc>
              <a:spcBef>
                <a:spcPts val="0"/>
              </a:spcBef>
              <a:defRPr sz="438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 marL="142875" indent="-71438">
              <a:lnSpc>
                <a:spcPts val="719"/>
              </a:lnSpc>
              <a:spcBef>
                <a:spcPts val="0"/>
              </a:spcBef>
              <a:buClr>
                <a:schemeClr val="accent1"/>
              </a:buClr>
              <a:defRPr sz="438" baseline="0">
                <a:solidFill>
                  <a:schemeClr val="tx1"/>
                </a:solidFill>
                <a:latin typeface="Arial" charset="0"/>
              </a:defRPr>
            </a:lvl2pPr>
            <a:lvl3pPr marL="214313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3pPr>
            <a:lvl4pPr marL="257175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4pPr>
            <a:lvl5pPr marL="300038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7" name="Content Placeholder 9"/>
          <p:cNvSpPr>
            <a:spLocks noGrp="1"/>
          </p:cNvSpPr>
          <p:nvPr>
            <p:ph sz="quarter" idx="20" hasCustomPrompt="1"/>
          </p:nvPr>
        </p:nvSpPr>
        <p:spPr>
          <a:xfrm>
            <a:off x="5186660" y="2064250"/>
            <a:ext cx="1530945" cy="3068209"/>
          </a:xfrm>
          <a:prstGeom prst="rect">
            <a:avLst/>
          </a:prstGeom>
        </p:spPr>
        <p:txBody>
          <a:bodyPr/>
          <a:lstStyle>
            <a:lvl1pPr>
              <a:lnSpc>
                <a:spcPts val="719"/>
              </a:lnSpc>
              <a:spcBef>
                <a:spcPts val="0"/>
              </a:spcBef>
              <a:defRPr sz="438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 marL="142875" indent="-71438">
              <a:lnSpc>
                <a:spcPts val="719"/>
              </a:lnSpc>
              <a:spcBef>
                <a:spcPts val="0"/>
              </a:spcBef>
              <a:buClr>
                <a:schemeClr val="tx2"/>
              </a:buClr>
              <a:defRPr sz="438" baseline="0">
                <a:solidFill>
                  <a:schemeClr val="tx1"/>
                </a:solidFill>
                <a:latin typeface="Arial" charset="0"/>
              </a:defRPr>
            </a:lvl2pPr>
            <a:lvl3pPr marL="214313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3pPr>
            <a:lvl4pPr marL="257175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4pPr>
            <a:lvl5pPr marL="300038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8" name="Content Placeholder 9"/>
          <p:cNvSpPr>
            <a:spLocks noGrp="1"/>
          </p:cNvSpPr>
          <p:nvPr>
            <p:ph sz="quarter" idx="21" hasCustomPrompt="1"/>
          </p:nvPr>
        </p:nvSpPr>
        <p:spPr>
          <a:xfrm>
            <a:off x="5186660" y="7766562"/>
            <a:ext cx="1530945" cy="1158410"/>
          </a:xfrm>
          <a:prstGeom prst="rect">
            <a:avLst/>
          </a:prstGeom>
        </p:spPr>
        <p:txBody>
          <a:bodyPr/>
          <a:lstStyle>
            <a:lvl1pPr>
              <a:lnSpc>
                <a:spcPts val="719"/>
              </a:lnSpc>
              <a:spcBef>
                <a:spcPts val="0"/>
              </a:spcBef>
              <a:defRPr sz="438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 marL="142875" indent="-71438">
              <a:lnSpc>
                <a:spcPts val="719"/>
              </a:lnSpc>
              <a:spcBef>
                <a:spcPts val="0"/>
              </a:spcBef>
              <a:buClr>
                <a:schemeClr val="tx2"/>
              </a:buClr>
              <a:defRPr sz="438" baseline="0">
                <a:solidFill>
                  <a:schemeClr val="tx1"/>
                </a:solidFill>
                <a:latin typeface="Arial" charset="0"/>
              </a:defRPr>
            </a:lvl2pPr>
            <a:lvl3pPr marL="214313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3pPr>
            <a:lvl4pPr marL="257175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4pPr>
            <a:lvl5pPr marL="300038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9" name="Chart Placeholder 23"/>
          <p:cNvSpPr>
            <a:spLocks noGrp="1"/>
          </p:cNvSpPr>
          <p:nvPr>
            <p:ph type="chart" sz="quarter" idx="22" hasCustomPrompt="1"/>
          </p:nvPr>
        </p:nvSpPr>
        <p:spPr>
          <a:xfrm>
            <a:off x="3523506" y="4420733"/>
            <a:ext cx="1510358" cy="20890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142875" indent="-71438">
              <a:lnSpc>
                <a:spcPts val="719"/>
              </a:lnSpc>
              <a:spcBef>
                <a:spcPts val="0"/>
              </a:spcBef>
              <a:buClr>
                <a:schemeClr val="tx2"/>
              </a:buClr>
              <a:defRPr sz="438">
                <a:solidFill>
                  <a:schemeClr val="tx1"/>
                </a:solidFill>
              </a:defRPr>
            </a:lvl2pPr>
            <a:lvl3pPr marL="214313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>
                <a:solidFill>
                  <a:schemeClr val="tx1"/>
                </a:solidFill>
              </a:defRPr>
            </a:lvl3pPr>
            <a:lvl4pPr marL="257175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>
                <a:solidFill>
                  <a:schemeClr val="tx1"/>
                </a:solidFill>
              </a:defRPr>
            </a:lvl4pPr>
            <a:lvl5pPr marL="300038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>
                <a:solidFill>
                  <a:schemeClr val="tx1"/>
                </a:solidFill>
              </a:defRPr>
            </a:lvl5pPr>
          </a:lstStyle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</p:txBody>
      </p:sp>
      <p:sp>
        <p:nvSpPr>
          <p:cNvPr id="20" name="Content Placeholder 9"/>
          <p:cNvSpPr>
            <a:spLocks noGrp="1"/>
          </p:cNvSpPr>
          <p:nvPr>
            <p:ph sz="quarter" idx="23" hasCustomPrompt="1"/>
          </p:nvPr>
        </p:nvSpPr>
        <p:spPr>
          <a:xfrm>
            <a:off x="3523506" y="6788257"/>
            <a:ext cx="1530945" cy="2148680"/>
          </a:xfrm>
          <a:prstGeom prst="rect">
            <a:avLst/>
          </a:prstGeom>
        </p:spPr>
        <p:txBody>
          <a:bodyPr/>
          <a:lstStyle>
            <a:lvl1pPr>
              <a:lnSpc>
                <a:spcPts val="719"/>
              </a:lnSpc>
              <a:spcBef>
                <a:spcPts val="0"/>
              </a:spcBef>
              <a:defRPr sz="438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 marL="142875" indent="-71438">
              <a:lnSpc>
                <a:spcPts val="719"/>
              </a:lnSpc>
              <a:spcBef>
                <a:spcPts val="0"/>
              </a:spcBef>
              <a:buClr>
                <a:schemeClr val="tx2"/>
              </a:buClr>
              <a:defRPr sz="438" baseline="0">
                <a:solidFill>
                  <a:schemeClr val="tx1"/>
                </a:solidFill>
                <a:latin typeface="Arial" charset="0"/>
              </a:defRPr>
            </a:lvl2pPr>
            <a:lvl3pPr marL="214313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3pPr>
            <a:lvl4pPr marL="257175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4pPr>
            <a:lvl5pPr marL="300038" indent="-42863">
              <a:lnSpc>
                <a:spcPts val="719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System Font Regular"/>
              <a:buChar char="-"/>
              <a:defRPr sz="438" baseline="0">
                <a:solidFill>
                  <a:schemeClr val="tx1"/>
                </a:solidFill>
                <a:latin typeface="Arial" charset="0"/>
              </a:defRPr>
            </a:lvl5pPr>
          </a:lstStyle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587378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83315CB-5063-EEEA-416C-C39B7611C4A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9401897"/>
            <a:ext cx="6857999" cy="18939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1417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E95B058-7221-A7DD-81C5-CABF7C9249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37"/>
          <a:stretch/>
        </p:blipFill>
        <p:spPr>
          <a:xfrm flipH="1">
            <a:off x="-4776" y="-1816"/>
            <a:ext cx="6858000" cy="652928"/>
          </a:xfrm>
          <a:prstGeom prst="rect">
            <a:avLst/>
          </a:prstGeom>
        </p:spPr>
      </p:pic>
      <p:sp>
        <p:nvSpPr>
          <p:cNvPr id="2" name="Rectangle 1" descr="alt=&quot;&quot;">
            <a:extLst>
              <a:ext uri="{FF2B5EF4-FFF2-40B4-BE49-F238E27FC236}">
                <a16:creationId xmlns:a16="http://schemas.microsoft.com/office/drawing/2014/main" id="{F16DB460-EA89-AA54-6A32-CF02788F0353}"/>
              </a:ext>
            </a:extLst>
          </p:cNvPr>
          <p:cNvSpPr/>
          <p:nvPr userDrawn="1"/>
        </p:nvSpPr>
        <p:spPr>
          <a:xfrm>
            <a:off x="5" y="645157"/>
            <a:ext cx="6858001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15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48CD2C-6A0A-952A-A8FF-AE09BF1946B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-895"/>
            <a:ext cx="640080" cy="64008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2C1081-E1AF-B0AE-22D2-08D4C67BBCD4}"/>
              </a:ext>
            </a:extLst>
          </p:cNvPr>
          <p:cNvSpPr txBox="1"/>
          <p:nvPr userDrawn="1"/>
        </p:nvSpPr>
        <p:spPr>
          <a:xfrm>
            <a:off x="664516" y="91541"/>
            <a:ext cx="4089794" cy="453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GB" sz="1050" b="1" dirty="0">
                <a:solidFill>
                  <a:schemeClr val="bg1"/>
                </a:solidFill>
                <a:latin typeface="Verdana" panose="020B0604030504040204" pitchFamily="34" charset="0"/>
              </a:rPr>
              <a:t>46</a:t>
            </a:r>
            <a:r>
              <a:rPr lang="en-GB" sz="1050" b="1" baseline="30000" dirty="0">
                <a:solidFill>
                  <a:schemeClr val="bg1"/>
                </a:solidFill>
                <a:latin typeface="Verdana" panose="020B0604030504040204" pitchFamily="34" charset="0"/>
              </a:rPr>
              <a:t>th</a:t>
            </a:r>
            <a:r>
              <a:rPr lang="en-GB" sz="1050" b="1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en-GB" sz="1050" b="1" i="0" dirty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International Semiconductor Conference (CAS)</a:t>
            </a:r>
          </a:p>
          <a:p>
            <a:pPr algn="just"/>
            <a:r>
              <a:rPr lang="it-IT" sz="800" i="0" dirty="0">
                <a:solidFill>
                  <a:schemeClr val="bg1"/>
                </a:solidFill>
                <a:effectLst/>
                <a:latin typeface="Verdana" panose="020B0604030504040204" pitchFamily="34" charset="0"/>
              </a:rPr>
              <a:t>October 11-13, 2023, Sinaia, Romania</a:t>
            </a:r>
            <a:endParaRPr lang="en-GB" sz="1100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63B649-35D6-7788-D0AB-3ED5F9C5BA1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6414" y="52949"/>
            <a:ext cx="1515994" cy="44627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DB5C7B3-369B-4B83-9B5D-90A8B4F6F6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37"/>
          <a:stretch/>
        </p:blipFill>
        <p:spPr>
          <a:xfrm flipH="1">
            <a:off x="-10629" y="9526600"/>
            <a:ext cx="6867144" cy="395752"/>
          </a:xfrm>
          <a:prstGeom prst="rect">
            <a:avLst/>
          </a:prstGeom>
        </p:spPr>
      </p:pic>
      <p:sp>
        <p:nvSpPr>
          <p:cNvPr id="12" name="Rectangle 11" descr="alt=&quot;&quot;">
            <a:extLst>
              <a:ext uri="{FF2B5EF4-FFF2-40B4-BE49-F238E27FC236}">
                <a16:creationId xmlns:a16="http://schemas.microsoft.com/office/drawing/2014/main" id="{A82CC010-F029-8F55-B17A-F8CF65B7B573}"/>
              </a:ext>
            </a:extLst>
          </p:cNvPr>
          <p:cNvSpPr/>
          <p:nvPr userDrawn="1"/>
        </p:nvSpPr>
        <p:spPr>
          <a:xfrm>
            <a:off x="9" y="9482475"/>
            <a:ext cx="6858001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15"/>
          </a:p>
        </p:txBody>
      </p:sp>
    </p:spTree>
    <p:extLst>
      <p:ext uri="{BB962C8B-B14F-4D97-AF65-F5344CB8AC3E}">
        <p14:creationId xmlns:p14="http://schemas.microsoft.com/office/powerpoint/2010/main" val="110149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142875" rtl="0" eaLnBrk="1" latinLnBrk="0" hangingPunct="1">
        <a:lnSpc>
          <a:spcPct val="90000"/>
        </a:lnSpc>
        <a:spcBef>
          <a:spcPct val="0"/>
        </a:spcBef>
        <a:buNone/>
        <a:defRPr sz="1375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5719" indent="-35719" algn="l" defTabSz="142875" rtl="0" eaLnBrk="1" latinLnBrk="0" hangingPunct="1">
        <a:lnSpc>
          <a:spcPct val="90000"/>
        </a:lnSpc>
        <a:spcBef>
          <a:spcPts val="156"/>
        </a:spcBef>
        <a:buFont typeface="Arial"/>
        <a:buChar char="•"/>
        <a:defRPr sz="438" kern="1200">
          <a:solidFill>
            <a:schemeClr val="tx1"/>
          </a:solidFill>
          <a:latin typeface="+mn-lt"/>
          <a:ea typeface="+mn-ea"/>
          <a:cs typeface="+mn-cs"/>
        </a:defRPr>
      </a:lvl1pPr>
      <a:lvl2pPr marL="107156" indent="-35719" algn="l" defTabSz="142875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375" kern="1200">
          <a:solidFill>
            <a:schemeClr val="tx1"/>
          </a:solidFill>
          <a:latin typeface="+mn-lt"/>
          <a:ea typeface="+mn-ea"/>
          <a:cs typeface="+mn-cs"/>
        </a:defRPr>
      </a:lvl2pPr>
      <a:lvl3pPr marL="178594" indent="-35719" algn="l" defTabSz="142875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313" kern="1200">
          <a:solidFill>
            <a:schemeClr val="tx1"/>
          </a:solidFill>
          <a:latin typeface="+mn-lt"/>
          <a:ea typeface="+mn-ea"/>
          <a:cs typeface="+mn-cs"/>
        </a:defRPr>
      </a:lvl3pPr>
      <a:lvl4pPr marL="250031" indent="-35719" algn="l" defTabSz="142875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4pPr>
      <a:lvl5pPr marL="321469" indent="-35719" algn="l" defTabSz="142875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5pPr>
      <a:lvl6pPr marL="392906" indent="-35719" algn="l" defTabSz="142875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6pPr>
      <a:lvl7pPr marL="464344" indent="-35719" algn="l" defTabSz="142875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7pPr>
      <a:lvl8pPr marL="535781" indent="-35719" algn="l" defTabSz="142875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8pPr>
      <a:lvl9pPr marL="607219" indent="-35719" algn="l" defTabSz="142875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875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1pPr>
      <a:lvl2pPr marL="71438" algn="l" defTabSz="142875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" algn="l" defTabSz="142875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3pPr>
      <a:lvl4pPr marL="214313" algn="l" defTabSz="142875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4pPr>
      <a:lvl5pPr marL="285750" algn="l" defTabSz="142875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5pPr>
      <a:lvl6pPr marL="357188" algn="l" defTabSz="142875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6pPr>
      <a:lvl7pPr marL="428625" algn="l" defTabSz="142875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7pPr>
      <a:lvl8pPr marL="500063" algn="l" defTabSz="142875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8pPr>
      <a:lvl9pPr marL="571500" algn="l" defTabSz="142875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troduction Textbox"/>
          <p:cNvSpPr txBox="1">
            <a:spLocks noChangeArrowheads="1"/>
          </p:cNvSpPr>
          <p:nvPr/>
        </p:nvSpPr>
        <p:spPr bwMode="auto">
          <a:xfrm>
            <a:off x="90148" y="2018097"/>
            <a:ext cx="1535906" cy="746358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  <a:effectLst/>
        </p:spPr>
        <p:txBody>
          <a:bodyPr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1050" b="1" dirty="0">
                <a:solidFill>
                  <a:srgbClr val="005BB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Introduction</a:t>
            </a:r>
          </a:p>
          <a:p>
            <a:pPr algn="just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Adjust the titles and sections size according to your needs</a:t>
            </a:r>
          </a:p>
        </p:txBody>
      </p:sp>
      <p:cxnSp>
        <p:nvCxnSpPr>
          <p:cNvPr id="31" name="Horizontal Section Divider" descr="Horizontal Divider"/>
          <p:cNvCxnSpPr/>
          <p:nvPr/>
        </p:nvCxnSpPr>
        <p:spPr bwMode="auto">
          <a:xfrm>
            <a:off x="147836" y="4487061"/>
            <a:ext cx="1498333" cy="0"/>
          </a:xfrm>
          <a:prstGeom prst="line">
            <a:avLst/>
          </a:prstGeom>
          <a:noFill/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9" name="Methods Textbox"/>
          <p:cNvSpPr txBox="1"/>
          <p:nvPr/>
        </p:nvSpPr>
        <p:spPr>
          <a:xfrm>
            <a:off x="147836" y="4571899"/>
            <a:ext cx="1535906" cy="1177245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1050" b="1" dirty="0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>
              <a:defRPr/>
            </a:pPr>
            <a:r>
              <a:rPr lang="en-US" sz="950" b="1" dirty="0">
                <a:solidFill>
                  <a:schemeClr val="tx2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Subtitle</a:t>
            </a:r>
            <a:endParaRPr lang="en-US" sz="95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pPr marL="142875" lvl="1" indent="-71438"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9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…………………………..</a:t>
            </a:r>
          </a:p>
          <a:p>
            <a:pPr marL="142875" lvl="1" indent="-71438"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9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……………………….....</a:t>
            </a:r>
          </a:p>
          <a:p>
            <a:pPr>
              <a:defRPr/>
            </a:pPr>
            <a:r>
              <a:rPr lang="en-US" sz="950" b="1" dirty="0">
                <a:solidFill>
                  <a:schemeClr val="tx2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Subtitle</a:t>
            </a:r>
            <a:endParaRPr lang="en-US" sz="950" dirty="0"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pPr marL="142875" lvl="1" indent="-71438"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9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…………………………..</a:t>
            </a:r>
          </a:p>
          <a:p>
            <a:pPr marL="142875" lvl="1" indent="-71438"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9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……………………….....</a:t>
            </a:r>
          </a:p>
        </p:txBody>
      </p:sp>
      <p:sp>
        <p:nvSpPr>
          <p:cNvPr id="87" name="Picture Placeholder 1" descr="Image alt tag goes here"/>
          <p:cNvSpPr>
            <a:spLocks noGrp="1"/>
          </p:cNvSpPr>
          <p:nvPr>
            <p:ph type="pic" sz="quarter" idx="16"/>
          </p:nvPr>
        </p:nvSpPr>
        <p:spPr>
          <a:xfrm>
            <a:off x="170090" y="5933181"/>
            <a:ext cx="1455964" cy="917408"/>
          </a:xfrm>
        </p:spPr>
        <p:txBody>
          <a:bodyPr/>
          <a:lstStyle/>
          <a:p>
            <a:endParaRPr lang="en-GB"/>
          </a:p>
        </p:txBody>
      </p:sp>
      <p:sp>
        <p:nvSpPr>
          <p:cNvPr id="45" name="Picture Placeholder 1 Caption"/>
          <p:cNvSpPr txBox="1"/>
          <p:nvPr/>
        </p:nvSpPr>
        <p:spPr>
          <a:xfrm>
            <a:off x="137664" y="6887995"/>
            <a:ext cx="1535906" cy="169277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>
            <a:spAutoFit/>
          </a:bodyPr>
          <a:lstStyle/>
          <a:p>
            <a:pPr>
              <a:spcBef>
                <a:spcPts val="94"/>
              </a:spcBef>
              <a:buClr>
                <a:schemeClr val="tx2"/>
              </a:buClr>
              <a:defRPr/>
            </a:pPr>
            <a:r>
              <a:rPr lang="en-US" sz="500" i="1" dirty="0">
                <a:latin typeface="Arial" charset="0"/>
                <a:ea typeface="Arial" charset="0"/>
                <a:cs typeface="Arial" charset="0"/>
              </a:rPr>
              <a:t>Fig. 1 ……….</a:t>
            </a:r>
          </a:p>
        </p:txBody>
      </p:sp>
      <p:graphicFrame>
        <p:nvGraphicFramePr>
          <p:cNvPr id="18" name="Data Table " descr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368289"/>
              </p:ext>
            </p:extLst>
          </p:nvPr>
        </p:nvGraphicFramePr>
        <p:xfrm>
          <a:off x="1822784" y="2925356"/>
          <a:ext cx="1514526" cy="751231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53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7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8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5300">
                <a:tc gridSpan="4">
                  <a:txBody>
                    <a:bodyPr/>
                    <a:lstStyle/>
                    <a:p>
                      <a:pPr algn="ctr"/>
                      <a:r>
                        <a:rPr lang="en-US" sz="600" dirty="0">
                          <a:ln>
                            <a:noFill/>
                            <a:prstDash val="dash"/>
                          </a:ln>
                        </a:rPr>
                        <a:t>Table 1 – Title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  <a:prstDash val="dash"/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019">
                <a:tc>
                  <a:txBody>
                    <a:bodyPr/>
                    <a:lstStyle/>
                    <a:p>
                      <a:pPr algn="ctr"/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19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58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86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86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4288" marR="14288" marT="7144" marB="7144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1" name="Chart D" descr="Chart D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352611"/>
              </p:ext>
            </p:extLst>
          </p:nvPr>
        </p:nvGraphicFramePr>
        <p:xfrm>
          <a:off x="1770193" y="5801136"/>
          <a:ext cx="1514526" cy="98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" name="Conclusion Analysis Textbox"/>
          <p:cNvSpPr txBox="1"/>
          <p:nvPr/>
        </p:nvSpPr>
        <p:spPr>
          <a:xfrm>
            <a:off x="5149881" y="2002280"/>
            <a:ext cx="1535906" cy="469359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1050" b="1" dirty="0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Type your text here</a:t>
            </a:r>
          </a:p>
        </p:txBody>
      </p:sp>
      <p:cxnSp>
        <p:nvCxnSpPr>
          <p:cNvPr id="41" name="Horizontal Section Divider" descr="Horizontal Divider"/>
          <p:cNvCxnSpPr/>
          <p:nvPr/>
        </p:nvCxnSpPr>
        <p:spPr bwMode="auto">
          <a:xfrm>
            <a:off x="5200915" y="6038425"/>
            <a:ext cx="1528763" cy="0"/>
          </a:xfrm>
          <a:prstGeom prst="line">
            <a:avLst/>
          </a:prstGeom>
          <a:noFill/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Horizontal Section Divider" descr="Horizontal Divider"/>
          <p:cNvCxnSpPr/>
          <p:nvPr/>
        </p:nvCxnSpPr>
        <p:spPr bwMode="auto">
          <a:xfrm>
            <a:off x="5216280" y="7766841"/>
            <a:ext cx="1528763" cy="0"/>
          </a:xfrm>
          <a:prstGeom prst="line">
            <a:avLst/>
          </a:prstGeom>
          <a:noFill/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References Textbox"/>
          <p:cNvSpPr txBox="1"/>
          <p:nvPr/>
        </p:nvSpPr>
        <p:spPr>
          <a:xfrm>
            <a:off x="5164301" y="6169998"/>
            <a:ext cx="1521486" cy="535018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chemeClr val="tx2"/>
              </a:buClr>
              <a:defRPr/>
            </a:pPr>
            <a:r>
              <a:rPr lang="en-US" sz="1050" b="1" dirty="0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800" b="1" dirty="0">
              <a:solidFill>
                <a:srgbClr val="005B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80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>
              <a:lnSpc>
                <a:spcPts val="594"/>
              </a:lnSpc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800" dirty="0">
                <a:latin typeface="Arial" charset="0"/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94" name="Contact Information Textbox"/>
          <p:cNvSpPr/>
          <p:nvPr/>
        </p:nvSpPr>
        <p:spPr>
          <a:xfrm>
            <a:off x="5186942" y="7200099"/>
            <a:ext cx="1528183" cy="23376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125"/>
              </a:spcAft>
              <a:defRPr/>
            </a:pPr>
            <a:r>
              <a:rPr lang="en-US" altLang="en-US" sz="438" dirty="0">
                <a:solidFill>
                  <a:schemeClr val="bg1"/>
                </a:solidFill>
                <a:ea typeface="Arial" charset="0"/>
              </a:rPr>
              <a:t>Department or Office name goes here </a:t>
            </a:r>
            <a:br>
              <a:rPr lang="en-US" altLang="en-US" sz="438" dirty="0">
                <a:solidFill>
                  <a:schemeClr val="bg1"/>
                </a:solidFill>
                <a:ea typeface="Arial" charset="0"/>
              </a:rPr>
            </a:br>
            <a:r>
              <a:rPr lang="en-US" altLang="en-US" sz="438" dirty="0">
                <a:solidFill>
                  <a:schemeClr val="bg1"/>
                </a:solidFill>
                <a:ea typeface="Arial" charset="0"/>
              </a:rPr>
              <a:t>School, College or Division name goes here</a:t>
            </a:r>
          </a:p>
          <a:p>
            <a:pPr>
              <a:spcAft>
                <a:spcPts val="13"/>
              </a:spcAft>
              <a:defRPr/>
            </a:pPr>
            <a:r>
              <a:rPr lang="en-US" sz="531" b="1" dirty="0">
                <a:solidFill>
                  <a:schemeClr val="bg1"/>
                </a:solidFill>
              </a:rPr>
              <a:t>buffalo.edu</a:t>
            </a:r>
          </a:p>
          <a:p>
            <a:pPr>
              <a:spcAft>
                <a:spcPts val="13"/>
              </a:spcAft>
              <a:defRPr/>
            </a:pPr>
            <a:endParaRPr lang="en-US" altLang="en-US" sz="438" dirty="0">
              <a:solidFill>
                <a:schemeClr val="bg1"/>
              </a:solidFill>
              <a:ea typeface="Arial" charset="0"/>
            </a:endParaRP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EF5EFAFA-6FBD-A9F2-9DE5-3B1395B23C7B}"/>
              </a:ext>
            </a:extLst>
          </p:cNvPr>
          <p:cNvSpPr txBox="1">
            <a:spLocks/>
          </p:cNvSpPr>
          <p:nvPr/>
        </p:nvSpPr>
        <p:spPr>
          <a:xfrm>
            <a:off x="73635" y="9567783"/>
            <a:ext cx="3285512" cy="35370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066A1"/>
              </a:buClr>
              <a:buFont typeface="LucidaGrande" charset="0"/>
              <a:buChar char="▸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LucidaGrande" charset="0"/>
              <a:buChar char="-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Wingdings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Courier New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  </a:t>
            </a:r>
            <a:r>
              <a:rPr lang="en-US" sz="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your text here</a:t>
            </a:r>
            <a:endParaRPr lang="en-US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1DD6A5-1ADD-690C-5542-766EDD2D11DB}"/>
              </a:ext>
            </a:extLst>
          </p:cNvPr>
          <p:cNvSpPr txBox="1"/>
          <p:nvPr/>
        </p:nvSpPr>
        <p:spPr>
          <a:xfrm>
            <a:off x="1570219" y="970565"/>
            <a:ext cx="3429000" cy="341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6CE3062C-6797-2CB4-940F-124A523FB870}"/>
              </a:ext>
            </a:extLst>
          </p:cNvPr>
          <p:cNvSpPr txBox="1">
            <a:spLocks/>
          </p:cNvSpPr>
          <p:nvPr/>
        </p:nvSpPr>
        <p:spPr>
          <a:xfrm>
            <a:off x="450800" y="1303199"/>
            <a:ext cx="5852160" cy="4715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066A1"/>
              </a:buClr>
              <a:buFont typeface="LucidaGrande" charset="0"/>
              <a:buNone/>
              <a:defRPr sz="1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LucidaGrande" charset="0"/>
              <a:buChar char="-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Wingdings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Courier New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66A1"/>
              </a:buClr>
              <a:buSzTx/>
              <a:buFont typeface="LucidaGrande" charset="0"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Authors and affiliation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66A1"/>
              </a:buClr>
              <a:buSzTx/>
              <a:buFont typeface="LucidaGrande" charset="0"/>
              <a:buNone/>
              <a:tabLst/>
              <a:defRPr/>
            </a:pP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50000"/>
                  <a:lumOff val="50000"/>
                </a:sys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sults Textbox">
            <a:extLst>
              <a:ext uri="{FF2B5EF4-FFF2-40B4-BE49-F238E27FC236}">
                <a16:creationId xmlns:a16="http://schemas.microsoft.com/office/drawing/2014/main" id="{CC7A1D68-656B-84CD-29E4-02BBA643514B}"/>
              </a:ext>
            </a:extLst>
          </p:cNvPr>
          <p:cNvSpPr txBox="1"/>
          <p:nvPr/>
        </p:nvSpPr>
        <p:spPr>
          <a:xfrm>
            <a:off x="1830384" y="1989119"/>
            <a:ext cx="1528763" cy="1038746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1050" b="1" dirty="0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- 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Type your text here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900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Insert tables, photos, charts</a:t>
            </a:r>
          </a:p>
          <a:p>
            <a:pPr>
              <a:spcAft>
                <a:spcPts val="600"/>
              </a:spcAft>
              <a:defRPr/>
            </a:pPr>
            <a:endParaRPr lang="en-US" sz="1000" b="1" dirty="0">
              <a:solidFill>
                <a:srgbClr val="005B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sults Textbox">
            <a:extLst>
              <a:ext uri="{FF2B5EF4-FFF2-40B4-BE49-F238E27FC236}">
                <a16:creationId xmlns:a16="http://schemas.microsoft.com/office/drawing/2014/main" id="{CB6BBA38-A097-99E4-5E74-1EF922BCBDB6}"/>
              </a:ext>
            </a:extLst>
          </p:cNvPr>
          <p:cNvSpPr txBox="1"/>
          <p:nvPr/>
        </p:nvSpPr>
        <p:spPr>
          <a:xfrm>
            <a:off x="3518224" y="1997546"/>
            <a:ext cx="1528763" cy="1038746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1050" b="1" dirty="0">
                <a:solidFill>
                  <a:srgbClr val="005BB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- II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Type your text here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900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Insert tables, photos, charts</a:t>
            </a:r>
          </a:p>
          <a:p>
            <a:pPr>
              <a:spcAft>
                <a:spcPts val="600"/>
              </a:spcAft>
              <a:defRPr/>
            </a:pPr>
            <a:endParaRPr lang="en-US" sz="1000" b="1" dirty="0">
              <a:solidFill>
                <a:srgbClr val="005BB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CCDB0499-8B23-A0D5-7C15-9D80B4B1ABC8}"/>
              </a:ext>
            </a:extLst>
          </p:cNvPr>
          <p:cNvSpPr txBox="1">
            <a:spLocks/>
          </p:cNvSpPr>
          <p:nvPr/>
        </p:nvSpPr>
        <p:spPr>
          <a:xfrm>
            <a:off x="5186942" y="7858514"/>
            <a:ext cx="1409341" cy="505898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066A1"/>
              </a:buClr>
              <a:buFont typeface="LucidaGrande" charset="0"/>
              <a:buChar char="▸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LucidaGrande" charset="0"/>
              <a:buChar char="-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Wingdings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Courier New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050" b="1" dirty="0">
                <a:solidFill>
                  <a:srgbClr val="3C6ABE"/>
                </a:solidFill>
                <a:latin typeface="Calibri" charset="0"/>
                <a:cs typeface="Calibri" charset="0"/>
              </a:rPr>
              <a:t>Acknowledgments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8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Type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109865799"/>
      </p:ext>
    </p:extLst>
  </p:cSld>
  <p:clrMapOvr>
    <a:masterClrMapping/>
  </p:clrMapOvr>
</p:sld>
</file>

<file path=ppt/theme/theme1.xml><?xml version="1.0" encoding="utf-8"?>
<a:theme xmlns:a="http://schemas.openxmlformats.org/drawingml/2006/main" name="Research Poster Template">
  <a:themeElements>
    <a:clrScheme name="UB Color Palette">
      <a:dk1>
        <a:srgbClr val="666666"/>
      </a:dk1>
      <a:lt1>
        <a:srgbClr val="FFFFFF"/>
      </a:lt1>
      <a:dk2>
        <a:srgbClr val="005BBB"/>
      </a:dk2>
      <a:lt2>
        <a:srgbClr val="FFFFFF"/>
      </a:lt2>
      <a:accent1>
        <a:srgbClr val="005BBB"/>
      </a:accent1>
      <a:accent2>
        <a:srgbClr val="41B6E6"/>
      </a:accent2>
      <a:accent3>
        <a:srgbClr val="E56D54"/>
      </a:accent3>
      <a:accent4>
        <a:srgbClr val="666666"/>
      </a:accent4>
      <a:accent5>
        <a:srgbClr val="007681"/>
      </a:accent5>
      <a:accent6>
        <a:srgbClr val="003E51"/>
      </a:accent6>
      <a:hlink>
        <a:srgbClr val="186BB7"/>
      </a:hlink>
      <a:folHlink>
        <a:srgbClr val="D86A4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 Accessible" id="{BC02AB42-924F-614D-9F02-5DAD031142A4}" vid="{CEC2668D-C73A-D648-809C-2002B42E64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Research Poster Template</Template>
  <TotalTime>193</TotalTime>
  <Words>96</Words>
  <Application>Microsoft Office PowerPoint</Application>
  <PresentationFormat>A4 Paper (210x297 mm)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LucidaGrande</vt:lpstr>
      <vt:lpstr>System Font Regular</vt:lpstr>
      <vt:lpstr>Verdana</vt:lpstr>
      <vt:lpstr>Research Poster Template</vt:lpstr>
      <vt:lpstr>PowerPoint Presentation</vt:lpstr>
    </vt:vector>
  </TitlesOfParts>
  <Manager/>
  <Company/>
  <LinksUpToDate>false</LinksUpToDate>
  <SharedDoc>false</SharedDoc>
  <HyperlinkBase>www.buffalo.edu/brand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Microsoft Office User</dc:creator>
  <cp:keywords/>
  <dc:description/>
  <cp:lastModifiedBy>Elena Stanila</cp:lastModifiedBy>
  <cp:revision>18</cp:revision>
  <cp:lastPrinted>2018-07-27T15:05:13Z</cp:lastPrinted>
  <dcterms:created xsi:type="dcterms:W3CDTF">2019-03-28T18:35:19Z</dcterms:created>
  <dcterms:modified xsi:type="dcterms:W3CDTF">2023-08-22T13:35:58Z</dcterms:modified>
  <cp:category/>
</cp:coreProperties>
</file>