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5"/>
  </p:notesMasterIdLst>
  <p:handoutMasterIdLst>
    <p:handoutMasterId r:id="rId6"/>
  </p:handoutMasterIdLst>
  <p:sldIdLst>
    <p:sldId id="265" r:id="rId2"/>
    <p:sldId id="269" r:id="rId3"/>
    <p:sldId id="27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380"/>
    <a:srgbClr val="004578"/>
    <a:srgbClr val="6C1035"/>
    <a:srgbClr val="0073AE"/>
    <a:srgbClr val="658D1B"/>
    <a:srgbClr val="385723"/>
    <a:srgbClr val="FFFFFF"/>
    <a:srgbClr val="017277"/>
    <a:srgbClr val="B2D5D7"/>
    <a:srgbClr val="5E6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47"/>
    <p:restoredTop sz="94613"/>
  </p:normalViewPr>
  <p:slideViewPr>
    <p:cSldViewPr snapToGrid="0" snapToObjects="1">
      <p:cViewPr varScale="1">
        <p:scale>
          <a:sx n="133" d="100"/>
          <a:sy n="133" d="100"/>
        </p:scale>
        <p:origin x="12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25219F-BE06-C2A9-44DE-821A99631A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885E3C-B419-4482-9CF5-46C0005F25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7EC36-4DF1-42A6-AE12-B56C0BB053D3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E8A40B-2757-05C5-F046-C72679F1E4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E1B3BF-9947-151F-B4CA-CFD831DB2C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2F901-C5E5-4916-A31F-1944BCEDF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399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28D45-CD78-E946-97C3-593DC615547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362D4-5DD5-1441-A093-8EF5773AF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80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al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6CA283-267C-79E9-2EB7-499CE2E033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9000"/>
          </a:blip>
          <a:stretch>
            <a:fillRect/>
          </a:stretch>
        </p:blipFill>
        <p:spPr>
          <a:xfrm>
            <a:off x="632497" y="779452"/>
            <a:ext cx="7486200" cy="408338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6C8CFF9-0919-084C-A32E-276101C0771B}"/>
              </a:ext>
            </a:extLst>
          </p:cNvPr>
          <p:cNvSpPr/>
          <p:nvPr userDrawn="1"/>
        </p:nvSpPr>
        <p:spPr>
          <a:xfrm>
            <a:off x="-2" y="0"/>
            <a:ext cx="9143999" cy="825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Single Corner Rectangle 16">
            <a:extLst>
              <a:ext uri="{FF2B5EF4-FFF2-40B4-BE49-F238E27FC236}">
                <a16:creationId xmlns:a16="http://schemas.microsoft.com/office/drawing/2014/main" id="{F8889982-694E-E448-84D3-E3D34A9CB3BA}"/>
              </a:ext>
            </a:extLst>
          </p:cNvPr>
          <p:cNvSpPr/>
          <p:nvPr userDrawn="1"/>
        </p:nvSpPr>
        <p:spPr>
          <a:xfrm flipH="1">
            <a:off x="-3" y="4846476"/>
            <a:ext cx="9143998" cy="297024"/>
          </a:xfrm>
          <a:prstGeom prst="snip1Rect">
            <a:avLst>
              <a:gd name="adj" fmla="val 50000"/>
            </a:avLst>
          </a:prstGeom>
          <a:solidFill>
            <a:schemeClr val="bg1">
              <a:alpha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0D4C562-B9D5-D946-A056-5832CAF988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0469" y="92388"/>
            <a:ext cx="1032000" cy="576000"/>
          </a:xfrm>
          <a:prstGeom prst="rect">
            <a:avLst/>
          </a:prstGeom>
        </p:spPr>
      </p:pic>
      <p:sp>
        <p:nvSpPr>
          <p:cNvPr id="22" name="Slide Number Placeholder 25">
            <a:extLst>
              <a:ext uri="{FF2B5EF4-FFF2-40B4-BE49-F238E27FC236}">
                <a16:creationId xmlns:a16="http://schemas.microsoft.com/office/drawing/2014/main" id="{9D488A91-F8B7-A74D-8D5D-53419EBC9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2483" y="4837765"/>
            <a:ext cx="48665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3DD97BEB-BAEF-0344-9D5C-EC73E47869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B4AD4A-3848-A187-E316-9DF428B2E2DE}"/>
              </a:ext>
            </a:extLst>
          </p:cNvPr>
          <p:cNvSpPr txBox="1"/>
          <p:nvPr userDrawn="1"/>
        </p:nvSpPr>
        <p:spPr>
          <a:xfrm>
            <a:off x="7802775" y="4880777"/>
            <a:ext cx="131781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900" b="1" dirty="0">
                <a:solidFill>
                  <a:schemeClr val="bg1"/>
                </a:solidFill>
                <a:latin typeface="Verdana" panose="020B0604030504040204" pitchFamily="34" charset="0"/>
              </a:rPr>
              <a:t>www.imt.ro/cas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3EC000-3746-9A76-4C48-90B290D99C7A}"/>
              </a:ext>
            </a:extLst>
          </p:cNvPr>
          <p:cNvSpPr/>
          <p:nvPr userDrawn="1"/>
        </p:nvSpPr>
        <p:spPr>
          <a:xfrm>
            <a:off x="632496" y="900367"/>
            <a:ext cx="7486199" cy="150765"/>
          </a:xfrm>
          <a:prstGeom prst="rect">
            <a:avLst/>
          </a:prstGeom>
          <a:solidFill>
            <a:srgbClr val="FFC722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D8ED0C-9CAF-CBF8-E5D8-D285404A95D0}"/>
              </a:ext>
            </a:extLst>
          </p:cNvPr>
          <p:cNvSpPr txBox="1"/>
          <p:nvPr userDrawn="1"/>
        </p:nvSpPr>
        <p:spPr>
          <a:xfrm>
            <a:off x="797928" y="150587"/>
            <a:ext cx="5309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CAS 2024 </a:t>
            </a:r>
            <a:r>
              <a:rPr lang="en-GB" sz="1400" b="1" i="0" dirty="0">
                <a:solidFill>
                  <a:schemeClr val="accent1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International Semiconductor Conference</a:t>
            </a:r>
          </a:p>
          <a:p>
            <a:pPr algn="l">
              <a:spcAft>
                <a:spcPts val="600"/>
              </a:spcAft>
            </a:pPr>
            <a:r>
              <a:rPr lang="it-IT" sz="900" i="0" dirty="0">
                <a:solidFill>
                  <a:schemeClr val="accent1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October 9 - 11, 2024, Sinaia, Romania</a:t>
            </a:r>
            <a:endParaRPr lang="en-GB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019E3E-65B4-3492-55F1-32AB60C999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1928" y="135335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33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al_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FDEF0EEC-C430-B943-913F-141B035F7E0B}"/>
              </a:ext>
            </a:extLst>
          </p:cNvPr>
          <p:cNvSpPr/>
          <p:nvPr userDrawn="1"/>
        </p:nvSpPr>
        <p:spPr>
          <a:xfrm rot="16200000">
            <a:off x="7241042" y="4028803"/>
            <a:ext cx="212271" cy="21227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D99404-2B11-029C-BA10-487B7F1D80DE}"/>
              </a:ext>
            </a:extLst>
          </p:cNvPr>
          <p:cNvSpPr txBox="1"/>
          <p:nvPr userDrawn="1"/>
        </p:nvSpPr>
        <p:spPr>
          <a:xfrm>
            <a:off x="7802775" y="4880777"/>
            <a:ext cx="131781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900" b="1" dirty="0">
                <a:solidFill>
                  <a:schemeClr val="bg1"/>
                </a:solidFill>
                <a:latin typeface="Verdana" panose="020B0604030504040204" pitchFamily="34" charset="0"/>
              </a:rPr>
              <a:t>www.imt.ro/cas</a:t>
            </a:r>
            <a:endParaRPr lang="en-GB" sz="900" b="1" dirty="0">
              <a:solidFill>
                <a:schemeClr val="bg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B846869-7C32-CAB4-996A-6B5CD1D772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0469" y="92388"/>
            <a:ext cx="1032000" cy="5760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E11530F-B696-4166-D30E-1DA245CD9698}"/>
              </a:ext>
            </a:extLst>
          </p:cNvPr>
          <p:cNvSpPr txBox="1"/>
          <p:nvPr userDrawn="1"/>
        </p:nvSpPr>
        <p:spPr>
          <a:xfrm>
            <a:off x="797928" y="150587"/>
            <a:ext cx="5309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</a:rPr>
              <a:t>CAS 2024 </a:t>
            </a:r>
            <a:r>
              <a:rPr lang="en-GB" sz="1400" b="1" i="0" dirty="0">
                <a:solidFill>
                  <a:schemeClr val="accent1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International Semiconductor Conference</a:t>
            </a:r>
          </a:p>
          <a:p>
            <a:pPr algn="l">
              <a:spcAft>
                <a:spcPts val="600"/>
              </a:spcAft>
            </a:pPr>
            <a:r>
              <a:rPr lang="it-IT" sz="900" i="0" dirty="0">
                <a:solidFill>
                  <a:schemeClr val="accent1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October 9 - 11, 2024, Sinaia, Romania</a:t>
            </a:r>
            <a:endParaRPr lang="en-GB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9683C93-1D27-AF50-558B-6CF78356AC2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1928" y="135335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7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al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FC6D918-EC18-F3AE-3267-1FCE053E5884}"/>
              </a:ext>
            </a:extLst>
          </p:cNvPr>
          <p:cNvGrpSpPr/>
          <p:nvPr userDrawn="1"/>
        </p:nvGrpSpPr>
        <p:grpSpPr>
          <a:xfrm>
            <a:off x="131589" y="4817595"/>
            <a:ext cx="8931729" cy="294883"/>
            <a:chOff x="131589" y="4817595"/>
            <a:chExt cx="8931729" cy="29488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956FBCF-FA40-50E7-F24E-4014CA71A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1589" y="4817595"/>
              <a:ext cx="294883" cy="294883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E748DC1-7FD4-741D-4255-B0E3426428EE}"/>
                </a:ext>
              </a:extLst>
            </p:cNvPr>
            <p:cNvSpPr txBox="1"/>
            <p:nvPr userDrawn="1"/>
          </p:nvSpPr>
          <p:spPr>
            <a:xfrm>
              <a:off x="426472" y="4865008"/>
              <a:ext cx="4730474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700" b="0" i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Verdana" panose="020B0604030504040204" pitchFamily="34" charset="0"/>
                </a:rPr>
                <a:t>CAS 2024 International Semiconductor Conference, </a:t>
              </a:r>
              <a:r>
                <a:rPr lang="it-IT" sz="700" b="0" i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Verdana" panose="020B0604030504040204" pitchFamily="34" charset="0"/>
                </a:rPr>
                <a:t>Oct. 9 - 11, 2024, Sinaia, Romania</a:t>
              </a:r>
              <a:endParaRPr lang="en-GB" sz="700" b="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EA3B3959-07E0-0C48-6B97-772826E663C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0431" y="4873100"/>
              <a:ext cx="8562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07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al_Content Slide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5">
            <a:extLst>
              <a:ext uri="{FF2B5EF4-FFF2-40B4-BE49-F238E27FC236}">
                <a16:creationId xmlns:a16="http://schemas.microsoft.com/office/drawing/2014/main" id="{DFFD294B-713A-A09D-FFA7-15B7A6F353B5}"/>
              </a:ext>
            </a:extLst>
          </p:cNvPr>
          <p:cNvSpPr txBox="1">
            <a:spLocks/>
          </p:cNvSpPr>
          <p:nvPr userDrawn="1"/>
        </p:nvSpPr>
        <p:spPr>
          <a:xfrm>
            <a:off x="8291230" y="4739794"/>
            <a:ext cx="48665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DD97BEB-BAEF-0344-9D5C-EC73E478698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A1A417D-E671-8725-DBBC-2CE982B3927D}"/>
              </a:ext>
            </a:extLst>
          </p:cNvPr>
          <p:cNvGrpSpPr/>
          <p:nvPr userDrawn="1"/>
        </p:nvGrpSpPr>
        <p:grpSpPr>
          <a:xfrm>
            <a:off x="131589" y="4817595"/>
            <a:ext cx="8931729" cy="294883"/>
            <a:chOff x="131589" y="4817595"/>
            <a:chExt cx="8931729" cy="29488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2B29C1E-44A2-738C-2D58-D23A29E2A6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1589" y="4817595"/>
              <a:ext cx="294883" cy="294883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6D97EF9-04A7-43B9-BAED-69F53606D5D4}"/>
                </a:ext>
              </a:extLst>
            </p:cNvPr>
            <p:cNvSpPr txBox="1"/>
            <p:nvPr userDrawn="1"/>
          </p:nvSpPr>
          <p:spPr>
            <a:xfrm>
              <a:off x="426472" y="4865008"/>
              <a:ext cx="4730474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600"/>
                </a:spcAft>
              </a:pPr>
              <a:r>
                <a:rPr lang="en-GB" sz="700" b="0" i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Verdana" panose="020B0604030504040204" pitchFamily="34" charset="0"/>
                </a:rPr>
                <a:t>CAS 2024 International Semiconductor Conference, </a:t>
              </a:r>
              <a:r>
                <a:rPr lang="it-IT" sz="700" b="0" i="0" dirty="0">
                  <a:solidFill>
                    <a:schemeClr val="accent1">
                      <a:lumMod val="75000"/>
                    </a:schemeClr>
                  </a:solidFill>
                  <a:effectLst/>
                  <a:latin typeface="Verdana" panose="020B0604030504040204" pitchFamily="34" charset="0"/>
                </a:rPr>
                <a:t>Oct. 9 - 11, 2024, Sinaia, Romania</a:t>
              </a:r>
              <a:endParaRPr lang="en-GB" sz="700" b="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5AF972B-AEA0-2BD0-9E5A-A5E9EC667A7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0431" y="4873100"/>
              <a:ext cx="8562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352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0">
            <a:extLst>
              <a:ext uri="{FF2B5EF4-FFF2-40B4-BE49-F238E27FC236}">
                <a16:creationId xmlns:a16="http://schemas.microsoft.com/office/drawing/2014/main" id="{A459786C-0A3B-2645-B3B2-A04B4697555C}"/>
              </a:ext>
            </a:extLst>
          </p:cNvPr>
          <p:cNvSpPr/>
          <p:nvPr userDrawn="1"/>
        </p:nvSpPr>
        <p:spPr>
          <a:xfrm flipH="1">
            <a:off x="-1" y="4641891"/>
            <a:ext cx="9143998" cy="501610"/>
          </a:xfrm>
          <a:prstGeom prst="snip1Rect">
            <a:avLst>
              <a:gd name="adj" fmla="val 50000"/>
            </a:avLst>
          </a:prstGeom>
          <a:solidFill>
            <a:schemeClr val="bg1">
              <a:alpha val="40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25">
            <a:extLst>
              <a:ext uri="{FF2B5EF4-FFF2-40B4-BE49-F238E27FC236}">
                <a16:creationId xmlns:a16="http://schemas.microsoft.com/office/drawing/2014/main" id="{436E11C9-8A13-0149-960E-E6901A230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248" y="4805875"/>
            <a:ext cx="48665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0066A1"/>
                </a:solidFill>
              </a:defRPr>
            </a:lvl1pPr>
          </a:lstStyle>
          <a:p>
            <a:fld id="{3DD97BEB-BAEF-0344-9D5C-EC73E47869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6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2" r:id="rId2"/>
    <p:sldLayoutId id="2147483698" r:id="rId3"/>
    <p:sldLayoutId id="2147483703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 idx="4294967295"/>
          </p:nvPr>
        </p:nvSpPr>
        <p:spPr>
          <a:xfrm>
            <a:off x="726522" y="2298364"/>
            <a:ext cx="7366278" cy="825500"/>
          </a:xfrm>
          <a:prstGeom prst="rect">
            <a:avLst/>
          </a:prstGeom>
          <a:solidFill>
            <a:schemeClr val="accent4">
              <a:lumMod val="20000"/>
              <a:lumOff val="80000"/>
              <a:alpha val="66000"/>
            </a:schemeClr>
          </a:solidFill>
        </p:spPr>
        <p:txBody>
          <a:bodyPr/>
          <a:lstStyle/>
          <a:p>
            <a:r>
              <a:rPr lang="en-US" sz="3200" b="1" dirty="0"/>
              <a:t>Presentation title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DD97BEB-BAEF-0344-9D5C-EC73E478698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D19B6E28-C1AC-FBFA-5443-75BCAFB082F6}"/>
              </a:ext>
            </a:extLst>
          </p:cNvPr>
          <p:cNvSpPr txBox="1">
            <a:spLocks/>
          </p:cNvSpPr>
          <p:nvPr/>
        </p:nvSpPr>
        <p:spPr>
          <a:xfrm>
            <a:off x="726522" y="3717065"/>
            <a:ext cx="7366278" cy="825500"/>
          </a:xfrm>
          <a:prstGeom prst="rect">
            <a:avLst/>
          </a:prstGeom>
          <a:solidFill>
            <a:schemeClr val="accent4">
              <a:lumMod val="20000"/>
              <a:lumOff val="80000"/>
              <a:alpha val="66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</a:rPr>
              <a:t>Speaker Name and affiliation</a:t>
            </a:r>
          </a:p>
        </p:txBody>
      </p:sp>
    </p:spTree>
    <p:extLst>
      <p:ext uri="{BB962C8B-B14F-4D97-AF65-F5344CB8AC3E}">
        <p14:creationId xmlns:p14="http://schemas.microsoft.com/office/powerpoint/2010/main" val="152661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4294967295"/>
          </p:nvPr>
        </p:nvSpPr>
        <p:spPr>
          <a:xfrm>
            <a:off x="142483" y="4837765"/>
            <a:ext cx="486659" cy="273844"/>
          </a:xfrm>
        </p:spPr>
        <p:txBody>
          <a:bodyPr/>
          <a:lstStyle/>
          <a:p>
            <a:fld id="{3DD97BEB-BAEF-0344-9D5C-EC73E478698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Subtitle 13">
            <a:extLst>
              <a:ext uri="{FF2B5EF4-FFF2-40B4-BE49-F238E27FC236}">
                <a16:creationId xmlns:a16="http://schemas.microsoft.com/office/drawing/2014/main" id="{B4DA4BEA-DCFD-8C05-C3A6-2066CA709F17}"/>
              </a:ext>
            </a:extLst>
          </p:cNvPr>
          <p:cNvSpPr txBox="1">
            <a:spLocks/>
          </p:cNvSpPr>
          <p:nvPr/>
        </p:nvSpPr>
        <p:spPr>
          <a:xfrm>
            <a:off x="452658" y="735172"/>
            <a:ext cx="7850622" cy="4190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+mj-lt"/>
                <a:ea typeface="+mj-ea"/>
                <a:cs typeface="+mj-cs"/>
              </a:rPr>
              <a:t>Subhead</a:t>
            </a:r>
          </a:p>
          <a:p>
            <a:endParaRPr lang="en-US" sz="2400" dirty="0"/>
          </a:p>
        </p:txBody>
      </p:sp>
      <p:sp>
        <p:nvSpPr>
          <p:cNvPr id="3" name="Subtitle 13">
            <a:extLst>
              <a:ext uri="{FF2B5EF4-FFF2-40B4-BE49-F238E27FC236}">
                <a16:creationId xmlns:a16="http://schemas.microsoft.com/office/drawing/2014/main" id="{84C2BD25-F6CD-A494-9865-47CA1855314B}"/>
              </a:ext>
            </a:extLst>
          </p:cNvPr>
          <p:cNvSpPr txBox="1">
            <a:spLocks/>
          </p:cNvSpPr>
          <p:nvPr/>
        </p:nvSpPr>
        <p:spPr>
          <a:xfrm>
            <a:off x="819858" y="1362772"/>
            <a:ext cx="7850622" cy="4190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>
                <a:latin typeface="+mj-lt"/>
                <a:ea typeface="+mj-ea"/>
                <a:cs typeface="+mj-cs"/>
              </a:rPr>
              <a:t>Add text here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97881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4294967295"/>
          </p:nvPr>
        </p:nvSpPr>
        <p:spPr>
          <a:xfrm>
            <a:off x="142483" y="4837765"/>
            <a:ext cx="486659" cy="273844"/>
          </a:xfrm>
        </p:spPr>
        <p:txBody>
          <a:bodyPr/>
          <a:lstStyle/>
          <a:p>
            <a:fld id="{3DD97BEB-BAEF-0344-9D5C-EC73E478698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Subtitle 13">
            <a:extLst>
              <a:ext uri="{FF2B5EF4-FFF2-40B4-BE49-F238E27FC236}">
                <a16:creationId xmlns:a16="http://schemas.microsoft.com/office/drawing/2014/main" id="{B4DA4BEA-DCFD-8C05-C3A6-2066CA709F17}"/>
              </a:ext>
            </a:extLst>
          </p:cNvPr>
          <p:cNvSpPr txBox="1">
            <a:spLocks/>
          </p:cNvSpPr>
          <p:nvPr/>
        </p:nvSpPr>
        <p:spPr>
          <a:xfrm>
            <a:off x="452658" y="735172"/>
            <a:ext cx="7850622" cy="4190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+mj-lt"/>
                <a:ea typeface="+mj-ea"/>
                <a:cs typeface="+mj-cs"/>
              </a:rPr>
              <a:t>Subhead</a:t>
            </a:r>
          </a:p>
          <a:p>
            <a:endParaRPr lang="en-US" sz="2400" dirty="0"/>
          </a:p>
        </p:txBody>
      </p:sp>
      <p:sp>
        <p:nvSpPr>
          <p:cNvPr id="3" name="Subtitle 13">
            <a:extLst>
              <a:ext uri="{FF2B5EF4-FFF2-40B4-BE49-F238E27FC236}">
                <a16:creationId xmlns:a16="http://schemas.microsoft.com/office/drawing/2014/main" id="{84C2BD25-F6CD-A494-9865-47CA1855314B}"/>
              </a:ext>
            </a:extLst>
          </p:cNvPr>
          <p:cNvSpPr txBox="1">
            <a:spLocks/>
          </p:cNvSpPr>
          <p:nvPr/>
        </p:nvSpPr>
        <p:spPr>
          <a:xfrm>
            <a:off x="819858" y="1362772"/>
            <a:ext cx="7850622" cy="4190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>
                <a:latin typeface="+mj-lt"/>
                <a:ea typeface="+mj-ea"/>
                <a:cs typeface="+mj-cs"/>
              </a:rPr>
              <a:t>Add text here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95223489"/>
      </p:ext>
    </p:extLst>
  </p:cSld>
  <p:clrMapOvr>
    <a:masterClrMapping/>
  </p:clrMapOvr>
</p:sld>
</file>

<file path=ppt/theme/theme1.xml><?xml version="1.0" encoding="utf-8"?>
<a:theme xmlns:a="http://schemas.openxmlformats.org/drawingml/2006/main" name="Event Series _ Blue Te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16-DCI-113_Branded_PPT_Template_B_Final_FullScreen</Template>
  <TotalTime>11013</TotalTime>
  <Words>18</Words>
  <Application>Microsoft Office PowerPoint</Application>
  <PresentationFormat>On-screen Show (16:9)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Event Series _ Blue Teal</vt:lpstr>
      <vt:lpstr>Presentation title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Claudia ROMAN</cp:lastModifiedBy>
  <cp:revision>153</cp:revision>
  <cp:lastPrinted>2019-02-17T02:00:21Z</cp:lastPrinted>
  <dcterms:created xsi:type="dcterms:W3CDTF">2016-10-24T19:40:55Z</dcterms:created>
  <dcterms:modified xsi:type="dcterms:W3CDTF">2024-09-02T12:01:52Z</dcterms:modified>
</cp:coreProperties>
</file>