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93" r:id="rId2"/>
    <p:sldId id="321" r:id="rId3"/>
    <p:sldId id="326" r:id="rId4"/>
    <p:sldId id="325" r:id="rId5"/>
    <p:sldId id="324" r:id="rId6"/>
  </p:sldIdLst>
  <p:sldSz cx="12192000" cy="6858000"/>
  <p:notesSz cx="6858000" cy="9144000"/>
  <p:embeddedFontLst>
    <p:embeddedFont>
      <p:font typeface="굴림체" panose="020B0609000101010101" pitchFamily="49" charset="-127"/>
      <p:regular r:id="rId9"/>
    </p:embeddedFont>
    <p:embeddedFont>
      <p:font typeface="맑은 고딕" panose="020B0503020000020004" pitchFamily="34" charset="-127"/>
      <p:regular r:id="rId10"/>
      <p:bold r:id="rId1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C8C"/>
    <a:srgbClr val="F2F2F8"/>
    <a:srgbClr val="D7A700"/>
    <a:srgbClr val="265528"/>
    <a:srgbClr val="CC9A16"/>
    <a:srgbClr val="002301"/>
    <a:srgbClr val="0B191F"/>
    <a:srgbClr val="FFBB6F"/>
    <a:srgbClr val="F18A3E"/>
    <a:srgbClr val="F9AC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1" autoAdjust="0"/>
    <p:restoredTop sz="94792" autoAdjust="0"/>
  </p:normalViewPr>
  <p:slideViewPr>
    <p:cSldViewPr>
      <p:cViewPr>
        <p:scale>
          <a:sx n="100" d="100"/>
          <a:sy n="100" d="100"/>
        </p:scale>
        <p:origin x="1194" y="2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2026-09-01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2026-09-01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9955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64B3A-B5BA-0B1A-92C7-BC7E19260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F8D2F4E-2E71-700A-022E-180D516E15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A884D21-E246-B27A-D108-C6DD8F332A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C3ECD71-0777-6D56-E6E6-3305DD1920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8980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49" b="1"/>
          <a:stretch>
            <a:fillRect/>
          </a:stretch>
        </p:blipFill>
        <p:spPr bwMode="auto">
          <a:xfrm>
            <a:off x="0" y="5080288"/>
            <a:ext cx="12192000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609600" y="2510758"/>
            <a:ext cx="10972800" cy="14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en-US" altLang="ko-KR" sz="5400" kern="1200" baseline="0" dirty="0">
                <a:solidFill>
                  <a:srgbClr val="265528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en-US" altLang="ko-K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429397"/>
            <a:ext cx="2844800" cy="292079"/>
          </a:xfrm>
          <a:prstGeom prst="rect">
            <a:avLst/>
          </a:prstGeo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2026-09-01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429397"/>
            <a:ext cx="3860800" cy="292079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429397"/>
            <a:ext cx="2844800" cy="292079"/>
          </a:xfrm>
          <a:prstGeom prst="rect">
            <a:avLst/>
          </a:prstGeo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429397"/>
            <a:ext cx="2844800" cy="292079"/>
          </a:xfrm>
          <a:prstGeom prst="rect">
            <a:avLst/>
          </a:prstGeo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2026-09-01</a:t>
            </a:fld>
            <a:endParaRPr lang="ko-KR" altLang="en-US"/>
          </a:p>
        </p:txBody>
      </p:sp>
      <p:sp>
        <p:nvSpPr>
          <p:cNvPr id="9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429397"/>
            <a:ext cx="3860800" cy="292079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429397"/>
            <a:ext cx="2844800" cy="292079"/>
          </a:xfrm>
          <a:prstGeom prst="rect">
            <a:avLst/>
          </a:prstGeo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직선 연결선 5">
            <a:extLst>
              <a:ext uri="{FF2B5EF4-FFF2-40B4-BE49-F238E27FC236}">
                <a16:creationId xmlns:a16="http://schemas.microsoft.com/office/drawing/2014/main" id="{D9DA4D32-A5E5-F32F-444B-CA55AFEB6650}"/>
              </a:ext>
            </a:extLst>
          </p:cNvPr>
          <p:cNvCxnSpPr>
            <a:cxnSpLocks/>
          </p:cNvCxnSpPr>
          <p:nvPr userDrawn="1"/>
        </p:nvCxnSpPr>
        <p:spPr>
          <a:xfrm>
            <a:off x="0" y="6381328"/>
            <a:ext cx="9192344" cy="0"/>
          </a:xfrm>
          <a:prstGeom prst="line">
            <a:avLst/>
          </a:prstGeom>
          <a:ln>
            <a:solidFill>
              <a:srgbClr val="CC9A1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55250C7-92AF-9C3B-4D96-42C35C255542}"/>
              </a:ext>
            </a:extLst>
          </p:cNvPr>
          <p:cNvSpPr txBox="1"/>
          <p:nvPr userDrawn="1"/>
        </p:nvSpPr>
        <p:spPr>
          <a:xfrm>
            <a:off x="722808" y="6391384"/>
            <a:ext cx="5216592" cy="453970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GB" sz="1050" b="1" dirty="0">
                <a:solidFill>
                  <a:srgbClr val="0C1C8C"/>
                </a:solidFill>
                <a:latin typeface="+mj-lt"/>
              </a:rPr>
              <a:t>CAS 2026 </a:t>
            </a:r>
            <a:r>
              <a:rPr lang="en-GB" sz="1050" b="1" i="0" dirty="0">
                <a:solidFill>
                  <a:srgbClr val="0C1C8C"/>
                </a:solidFill>
                <a:effectLst/>
                <a:latin typeface="+mj-lt"/>
              </a:rPr>
              <a:t>International Semiconductor Conference</a:t>
            </a:r>
          </a:p>
          <a:p>
            <a:pPr>
              <a:spcAft>
                <a:spcPts val="600"/>
              </a:spcAft>
            </a:pPr>
            <a:r>
              <a:rPr lang="it-IT" sz="1050" b="1" i="0" dirty="0">
                <a:solidFill>
                  <a:srgbClr val="0C1C8C"/>
                </a:solidFill>
                <a:effectLst/>
                <a:latin typeface="+mj-lt"/>
              </a:rPr>
              <a:t>October 14 - 17, 2026, Sinaia, Romania</a:t>
            </a:r>
            <a:endParaRPr lang="en-GB" sz="1050" b="1" dirty="0">
              <a:solidFill>
                <a:srgbClr val="0C1C8C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6186CE-59EB-8372-5635-CF08B8DAFF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431774"/>
            <a:ext cx="1106998" cy="32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AF184E-EBC2-F691-A69C-BFDD1A1453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4" y="6431028"/>
            <a:ext cx="373736" cy="36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E2E408-DDA7-51D9-40A0-853E4ADD649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34406" y="6431028"/>
            <a:ext cx="823571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500835"/>
            <a:ext cx="2844800" cy="220641"/>
          </a:xfrm>
          <a:prstGeom prst="rect">
            <a:avLst/>
          </a:prstGeo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2026-09-01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500835"/>
            <a:ext cx="3860800" cy="220641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500835"/>
            <a:ext cx="2844800" cy="220641"/>
          </a:xfrm>
          <a:prstGeom prst="rect">
            <a:avLst/>
          </a:prstGeo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2"/>
          <p:cNvSpPr>
            <a:spLocks noGrp="1"/>
          </p:cNvSpPr>
          <p:nvPr>
            <p:ph idx="1"/>
          </p:nvPr>
        </p:nvSpPr>
        <p:spPr>
          <a:xfrm>
            <a:off x="527382" y="1340768"/>
            <a:ext cx="11203367" cy="502570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bg1">
                    <a:lumMod val="6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bg1">
                    <a:lumMod val="6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bg1">
                    <a:lumMod val="6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bg1">
                    <a:lumMod val="6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bg1">
                    <a:lumMod val="6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239349" y="25574"/>
            <a:ext cx="10214928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rgbClr val="265528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00"/>
          <a:stretch>
            <a:fillRect/>
          </a:stretch>
        </p:blipFill>
        <p:spPr bwMode="auto">
          <a:xfrm>
            <a:off x="0" y="4725144"/>
            <a:ext cx="12192000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429397"/>
            <a:ext cx="2844800" cy="292079"/>
          </a:xfrm>
          <a:prstGeom prst="rect">
            <a:avLst/>
          </a:prstGeo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2026-09-01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429397"/>
            <a:ext cx="3860800" cy="292079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429397"/>
            <a:ext cx="2844800" cy="292079"/>
          </a:xfrm>
          <a:prstGeom prst="rect">
            <a:avLst/>
          </a:prstGeo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2569532" y="2834551"/>
            <a:ext cx="7052936" cy="118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baseline="0" dirty="0">
                <a:solidFill>
                  <a:srgbClr val="265528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en-US" altLang="ko-K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5">
            <a:extLst>
              <a:ext uri="{FF2B5EF4-FFF2-40B4-BE49-F238E27FC236}">
                <a16:creationId xmlns:a16="http://schemas.microsoft.com/office/drawing/2014/main" id="{6620E4EA-8C74-9C72-A1DB-93CD5347DFD0}"/>
              </a:ext>
            </a:extLst>
          </p:cNvPr>
          <p:cNvCxnSpPr>
            <a:cxnSpLocks/>
          </p:cNvCxnSpPr>
          <p:nvPr userDrawn="1"/>
        </p:nvCxnSpPr>
        <p:spPr>
          <a:xfrm>
            <a:off x="0" y="620688"/>
            <a:ext cx="9192344" cy="0"/>
          </a:xfrm>
          <a:prstGeom prst="line">
            <a:avLst/>
          </a:prstGeom>
          <a:ln>
            <a:solidFill>
              <a:srgbClr val="CC9A1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BE9CCC2-87C7-D65E-A653-94323B19AB4E}"/>
              </a:ext>
            </a:extLst>
          </p:cNvPr>
          <p:cNvSpPr txBox="1"/>
          <p:nvPr userDrawn="1"/>
        </p:nvSpPr>
        <p:spPr>
          <a:xfrm>
            <a:off x="839416" y="50175"/>
            <a:ext cx="5216592" cy="530915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GB" sz="1400" b="1" dirty="0">
                <a:solidFill>
                  <a:srgbClr val="0C1C8C"/>
                </a:solidFill>
                <a:latin typeface="+mj-lt"/>
              </a:rPr>
              <a:t>CAS 2026 </a:t>
            </a:r>
            <a:r>
              <a:rPr lang="en-GB" sz="1400" b="1" i="0" dirty="0">
                <a:solidFill>
                  <a:srgbClr val="0C1C8C"/>
                </a:solidFill>
                <a:effectLst/>
                <a:latin typeface="+mj-lt"/>
              </a:rPr>
              <a:t>International Semiconductor Conference</a:t>
            </a:r>
          </a:p>
          <a:p>
            <a:pPr>
              <a:spcAft>
                <a:spcPts val="600"/>
              </a:spcAft>
            </a:pPr>
            <a:r>
              <a:rPr lang="it-IT" sz="1200" b="1" i="0" dirty="0">
                <a:solidFill>
                  <a:srgbClr val="0C1C8C"/>
                </a:solidFill>
                <a:effectLst/>
                <a:latin typeface="+mj-lt"/>
              </a:rPr>
              <a:t>October 14 - 17, 2026, Sinaia, Romania</a:t>
            </a:r>
            <a:endParaRPr lang="en-GB" sz="1200" b="1" dirty="0">
              <a:solidFill>
                <a:srgbClr val="0C1C8C"/>
              </a:solidFill>
              <a:latin typeface="+mj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2ED7C7F-8672-ECEE-7C4E-D75E28EF61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99632"/>
            <a:ext cx="1352998" cy="396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2F8947-92FF-230C-78C1-4EE80C2187D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54" y="99632"/>
            <a:ext cx="448484" cy="432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3651BEA-7636-B347-4E6B-05B73070443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920536" y="99632"/>
            <a:ext cx="1006587" cy="396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1981199" y="1838105"/>
            <a:ext cx="8229600" cy="1407880"/>
          </a:xfrm>
        </p:spPr>
        <p:txBody>
          <a:bodyPr/>
          <a:lstStyle/>
          <a:p>
            <a:r>
              <a:rPr lang="en-US" altLang="ko-KR" dirty="0"/>
              <a:t>Presentation title</a:t>
            </a:r>
            <a:endParaRPr lang="ko-KR" altLang="en-US" b="1" dirty="0"/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637FF44C-9329-49E1-7BA4-A89955BE04A6}"/>
              </a:ext>
            </a:extLst>
          </p:cNvPr>
          <p:cNvSpPr txBox="1">
            <a:spLocks/>
          </p:cNvSpPr>
          <p:nvPr/>
        </p:nvSpPr>
        <p:spPr>
          <a:xfrm>
            <a:off x="3566210" y="3501009"/>
            <a:ext cx="5059579" cy="67265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783">
              <a:lnSpc>
                <a:spcPts val="2500"/>
              </a:lnSpc>
            </a:pP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Speaker Name and affiliation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407368" y="93076"/>
            <a:ext cx="7661196" cy="796908"/>
          </a:xfrm>
          <a:prstGeom prst="rect">
            <a:avLst/>
          </a:prstGeom>
        </p:spPr>
        <p:txBody>
          <a:bodyPr/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Add text to the title slide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내용 개체 틀 36"/>
          <p:cNvSpPr>
            <a:spLocks noGrp="1"/>
          </p:cNvSpPr>
          <p:nvPr>
            <p:ph idx="4294967295"/>
          </p:nvPr>
        </p:nvSpPr>
        <p:spPr>
          <a:xfrm>
            <a:off x="479376" y="1116629"/>
            <a:ext cx="8402525" cy="502570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ko-KR" sz="1800" dirty="0">
                <a:latin typeface="+mj-lt"/>
              </a:rPr>
              <a:t>Replace with your own text</a:t>
            </a:r>
            <a:endParaRPr lang="ko-KR" altLang="en-US" sz="1800" dirty="0">
              <a:latin typeface="+mj-lt"/>
            </a:endParaRPr>
          </a:p>
        </p:txBody>
      </p:sp>
      <p:cxnSp>
        <p:nvCxnSpPr>
          <p:cNvPr id="4" name="직선 연결선 3"/>
          <p:cNvCxnSpPr>
            <a:cxnSpLocks/>
          </p:cNvCxnSpPr>
          <p:nvPr/>
        </p:nvCxnSpPr>
        <p:spPr>
          <a:xfrm flipH="1">
            <a:off x="7458573" y="1052736"/>
            <a:ext cx="4733427" cy="0"/>
          </a:xfrm>
          <a:prstGeom prst="line">
            <a:avLst/>
          </a:prstGeom>
          <a:ln>
            <a:solidFill>
              <a:srgbClr val="CC9A1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1484D-EAB1-0D57-43A6-1C5276BEF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53E471-4645-DDA8-EA74-F2B50923DB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368" y="93076"/>
            <a:ext cx="7661196" cy="796908"/>
          </a:xfrm>
          <a:prstGeom prst="rect">
            <a:avLst/>
          </a:prstGeom>
        </p:spPr>
        <p:txBody>
          <a:bodyPr/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Add text to the title slide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내용 개체 틀 36">
            <a:extLst>
              <a:ext uri="{FF2B5EF4-FFF2-40B4-BE49-F238E27FC236}">
                <a16:creationId xmlns:a16="http://schemas.microsoft.com/office/drawing/2014/main" id="{29C4D24A-F916-B1D3-0CBF-916F3AC223C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9376" y="1116629"/>
            <a:ext cx="8402525" cy="502570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ko-KR" sz="1800" dirty="0">
                <a:latin typeface="+mj-lt"/>
              </a:rPr>
              <a:t>Replace with your own text</a:t>
            </a:r>
            <a:endParaRPr lang="ko-KR" altLang="en-US" sz="1800" dirty="0">
              <a:latin typeface="+mj-lt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4E00073-E2B9-AC41-AB0B-BCE4C6CC2E78}"/>
              </a:ext>
            </a:extLst>
          </p:cNvPr>
          <p:cNvCxnSpPr>
            <a:cxnSpLocks/>
          </p:cNvCxnSpPr>
          <p:nvPr/>
        </p:nvCxnSpPr>
        <p:spPr>
          <a:xfrm flipH="1">
            <a:off x="7458573" y="1052736"/>
            <a:ext cx="4733427" cy="0"/>
          </a:xfrm>
          <a:prstGeom prst="line">
            <a:avLst/>
          </a:prstGeom>
          <a:ln>
            <a:solidFill>
              <a:srgbClr val="CC9A1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80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15446-D4D1-3B1A-56B5-701D2E7D6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A9AEAC-59CF-6BD2-AC08-ABD07C8C47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368" y="93076"/>
            <a:ext cx="7661196" cy="796908"/>
          </a:xfrm>
          <a:prstGeom prst="rect">
            <a:avLst/>
          </a:prstGeom>
        </p:spPr>
        <p:txBody>
          <a:bodyPr/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Add text to the title slide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내용 개체 틀 36">
            <a:extLst>
              <a:ext uri="{FF2B5EF4-FFF2-40B4-BE49-F238E27FC236}">
                <a16:creationId xmlns:a16="http://schemas.microsoft.com/office/drawing/2014/main" id="{29B7A7A4-EF91-80D6-38A0-E960776CC4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9376" y="1116629"/>
            <a:ext cx="8402525" cy="502570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ko-KR" sz="1800" dirty="0">
                <a:latin typeface="+mj-lt"/>
              </a:rPr>
              <a:t>Replace with your own text</a:t>
            </a:r>
            <a:endParaRPr lang="ko-KR" altLang="en-US" sz="1800" dirty="0">
              <a:latin typeface="+mj-lt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8D350AB-4433-493B-B51D-9B0E363B3CBC}"/>
              </a:ext>
            </a:extLst>
          </p:cNvPr>
          <p:cNvCxnSpPr>
            <a:cxnSpLocks/>
          </p:cNvCxnSpPr>
          <p:nvPr/>
        </p:nvCxnSpPr>
        <p:spPr>
          <a:xfrm flipH="1">
            <a:off x="7458573" y="1052736"/>
            <a:ext cx="4733427" cy="0"/>
          </a:xfrm>
          <a:prstGeom prst="line">
            <a:avLst/>
          </a:prstGeom>
          <a:ln>
            <a:solidFill>
              <a:srgbClr val="CC9A1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708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D6C45-F59F-8E05-DEE3-4DEA9A3A8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>
            <a:extLst>
              <a:ext uri="{FF2B5EF4-FFF2-40B4-BE49-F238E27FC236}">
                <a16:creationId xmlns:a16="http://schemas.microsoft.com/office/drawing/2014/main" id="{F1C3AB98-B328-A2E1-B8A2-590F9B614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2510758"/>
            <a:ext cx="8229600" cy="1407880"/>
          </a:xfrm>
        </p:spPr>
        <p:txBody>
          <a:bodyPr/>
          <a:lstStyle/>
          <a:p>
            <a:r>
              <a:rPr lang="en-US" altLang="ko-KR" sz="7200" dirty="0"/>
              <a:t>THANK YOU</a:t>
            </a:r>
            <a:endParaRPr lang="ko-KR" altLang="en-US" sz="7200" b="1" dirty="0"/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2E4191AD-7C31-DB93-4D1A-F9350BE47274}"/>
              </a:ext>
            </a:extLst>
          </p:cNvPr>
          <p:cNvCxnSpPr>
            <a:cxnSpLocks/>
          </p:cNvCxnSpPr>
          <p:nvPr/>
        </p:nvCxnSpPr>
        <p:spPr>
          <a:xfrm flipH="1">
            <a:off x="7975284" y="4994424"/>
            <a:ext cx="2692717" cy="0"/>
          </a:xfrm>
          <a:prstGeom prst="line">
            <a:avLst/>
          </a:prstGeom>
          <a:ln>
            <a:solidFill>
              <a:srgbClr val="CC9A1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220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10639</TotalTime>
  <Words>43</Words>
  <Application>Microsoft Office PowerPoint</Application>
  <PresentationFormat>Widescreen</PresentationFormat>
  <Paragraphs>11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맑은 고딕</vt:lpstr>
      <vt:lpstr>굴림체</vt:lpstr>
      <vt:lpstr>Arial</vt:lpstr>
      <vt:lpstr>Calibri</vt:lpstr>
      <vt:lpstr>Office 테마</vt:lpstr>
      <vt:lpstr>Presentation title</vt:lpstr>
      <vt:lpstr>Add text to the title slide</vt:lpstr>
      <vt:lpstr>Add text to the title slide</vt:lpstr>
      <vt:lpstr>Add text to the title slide</vt:lpstr>
      <vt:lpstr>THANK YOU</vt:lpstr>
    </vt:vector>
  </TitlesOfParts>
  <Manager>Slide Members</Manager>
  <Company>YESFORM Co.,Ltd.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 , Diagram, Chart, Google slides, Keynote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Claudia ROMAN</cp:lastModifiedBy>
  <cp:revision>1</cp:revision>
  <dcterms:created xsi:type="dcterms:W3CDTF">2010-02-01T08:03:16Z</dcterms:created>
  <dcterms:modified xsi:type="dcterms:W3CDTF">2026-09-01T08:37:18Z</dcterms:modified>
  <cp:category>www.slidemembers.com</cp:category>
</cp:coreProperties>
</file>