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6858000" cy="9906000" type="A4"/>
  <p:notesSz cx="29459238" cy="41986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1603" y="-1896"/>
      </p:cViewPr>
      <p:guideLst>
        <p:guide orient="horz" pos="312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6" y="5"/>
            <a:ext cx="12765669" cy="2106598"/>
          </a:xfrm>
          <a:prstGeom prst="rect">
            <a:avLst/>
          </a:prstGeom>
        </p:spPr>
        <p:txBody>
          <a:bodyPr vert="horz" lIns="390515" tIns="195257" rIns="390515" bIns="195257" rtlCol="0"/>
          <a:lstStyle>
            <a:lvl1pPr algn="l">
              <a:defRPr sz="49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6686760" y="5"/>
            <a:ext cx="12765669" cy="2106598"/>
          </a:xfrm>
          <a:prstGeom prst="rect">
            <a:avLst/>
          </a:prstGeom>
        </p:spPr>
        <p:txBody>
          <a:bodyPr vert="horz" lIns="390515" tIns="195257" rIns="390515" bIns="195257" rtlCol="0"/>
          <a:lstStyle>
            <a:lvl1pPr algn="r">
              <a:defRPr sz="4900"/>
            </a:lvl1pPr>
          </a:lstStyle>
          <a:p>
            <a:fld id="{B45105D4-E913-4DE6-B906-26A24B983D1D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826625" y="5251450"/>
            <a:ext cx="9805988" cy="141652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390515" tIns="195257" rIns="390515" bIns="195257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945925" y="20205862"/>
            <a:ext cx="23567389" cy="16532066"/>
          </a:xfrm>
          <a:prstGeom prst="rect">
            <a:avLst/>
          </a:prstGeom>
        </p:spPr>
        <p:txBody>
          <a:bodyPr vert="horz" lIns="390515" tIns="195257" rIns="390515" bIns="19525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6" y="39879606"/>
            <a:ext cx="12765669" cy="2106598"/>
          </a:xfrm>
          <a:prstGeom prst="rect">
            <a:avLst/>
          </a:prstGeom>
        </p:spPr>
        <p:txBody>
          <a:bodyPr vert="horz" lIns="390515" tIns="195257" rIns="390515" bIns="195257" rtlCol="0" anchor="b"/>
          <a:lstStyle>
            <a:lvl1pPr algn="l">
              <a:defRPr sz="49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6686760" y="39879606"/>
            <a:ext cx="12765669" cy="2106598"/>
          </a:xfrm>
          <a:prstGeom prst="rect">
            <a:avLst/>
          </a:prstGeom>
        </p:spPr>
        <p:txBody>
          <a:bodyPr vert="horz" lIns="390515" tIns="195257" rIns="390515" bIns="195257" rtlCol="0" anchor="b"/>
          <a:lstStyle>
            <a:lvl1pPr algn="r">
              <a:defRPr sz="4900"/>
            </a:lvl1pPr>
          </a:lstStyle>
          <a:p>
            <a:fld id="{4502EE0B-BECA-493F-84FC-5DEE87A765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0886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02EE0B-BECA-493F-84FC-5DEE87A76528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125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6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40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9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047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  <a:prstGeom prst="rect">
            <a:avLst/>
          </a:prstGeo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529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0496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142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5568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9385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51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  <a:prstGeom prst="rect">
            <a:avLst/>
          </a:prstGeo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37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6362A5-974F-4D0A-9B98-493080AF104A}" type="datetimeFigureOut">
              <a:rPr lang="en-GB" smtClean="0"/>
              <a:t>01/09/2026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4D9783-C94C-4252-A969-AE660A4AE740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915D76E2-FC22-BAD8-FC2F-8686BE16DBE3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3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352"/>
          <a:stretch>
            <a:fillRect/>
          </a:stretch>
        </p:blipFill>
        <p:spPr bwMode="auto">
          <a:xfrm>
            <a:off x="0" y="3653"/>
            <a:ext cx="6858000" cy="526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B3A031-3482-7F28-56F1-C93E039BAC5F}"/>
              </a:ext>
            </a:extLst>
          </p:cNvPr>
          <p:cNvSpPr txBox="1"/>
          <p:nvPr userDrawn="1"/>
        </p:nvSpPr>
        <p:spPr>
          <a:xfrm>
            <a:off x="1402847" y="-12032"/>
            <a:ext cx="3912444" cy="530915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en-GB" sz="1400" b="1" dirty="0">
                <a:solidFill>
                  <a:schemeClr val="bg1"/>
                </a:solidFill>
              </a:rPr>
              <a:t>CAS 2026 </a:t>
            </a:r>
            <a:r>
              <a:rPr lang="en-GB" sz="1400" b="1" i="0" dirty="0">
                <a:solidFill>
                  <a:schemeClr val="bg1"/>
                </a:solidFill>
                <a:effectLst/>
              </a:rPr>
              <a:t>International Semiconductor Conference</a:t>
            </a:r>
          </a:p>
          <a:p>
            <a:pPr>
              <a:spcAft>
                <a:spcPts val="600"/>
              </a:spcAft>
            </a:pPr>
            <a:r>
              <a:rPr lang="it-IT" sz="1100" b="0" i="0" dirty="0">
                <a:solidFill>
                  <a:schemeClr val="bg1"/>
                </a:solidFill>
                <a:effectLst/>
              </a:rPr>
              <a:t>October 14 - 17, 2026, Sinaia, Romania</a:t>
            </a:r>
            <a:endParaRPr lang="en-GB" sz="1100" b="0" dirty="0">
              <a:solidFill>
                <a:schemeClr val="bg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9F67054-45FC-4422-418D-F7A6EDCC29F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487" y="110329"/>
            <a:ext cx="860998" cy="252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CEB1073-C114-14BD-E806-2F6C8943D125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6" y="109425"/>
            <a:ext cx="298655" cy="2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04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13">
            <a:extLst>
              <a:ext uri="{FF2B5EF4-FFF2-40B4-BE49-F238E27FC236}">
                <a16:creationId xmlns:a16="http://schemas.microsoft.com/office/drawing/2014/main" id="{23D94660-D98D-92D6-D043-30768F8C71B1}"/>
              </a:ext>
            </a:extLst>
          </p:cNvPr>
          <p:cNvSpPr txBox="1"/>
          <p:nvPr/>
        </p:nvSpPr>
        <p:spPr>
          <a:xfrm>
            <a:off x="152400" y="9509124"/>
            <a:ext cx="6339122" cy="396876"/>
          </a:xfrm>
          <a:prstGeom prst="rect">
            <a:avLst/>
          </a:prstGeom>
          <a:noFill/>
          <a:ln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Contact: </a:t>
            </a:r>
            <a:endParaRPr lang="en-GB" sz="1050" b="1" dirty="0">
              <a:solidFill>
                <a:schemeClr val="bg2">
                  <a:lumMod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0" name="Introduction Textbox">
            <a:extLst>
              <a:ext uri="{FF2B5EF4-FFF2-40B4-BE49-F238E27FC236}">
                <a16:creationId xmlns:a16="http://schemas.microsoft.com/office/drawing/2014/main" id="{A900DD8D-0C64-F191-FB6D-DA41D629F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1721237"/>
            <a:ext cx="4281827" cy="469359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1050" b="1" dirty="0">
                <a:latin typeface="+mn-lt"/>
                <a:ea typeface="+mn-ea"/>
                <a:cs typeface="Arial" panose="020B0604020202020204" pitchFamily="34" charset="0"/>
              </a:rPr>
              <a:t>Introduction</a:t>
            </a:r>
          </a:p>
          <a:p>
            <a:pPr algn="just"/>
            <a:r>
              <a:rPr lang="en-US" sz="900" dirty="0">
                <a:latin typeface="+mn-lt"/>
                <a:cs typeface="Arial" panose="020B0604020202020204" pitchFamily="34" charset="0"/>
              </a:rPr>
              <a:t>Adjust the titles and sections size according to your needs</a:t>
            </a:r>
          </a:p>
        </p:txBody>
      </p:sp>
      <p:sp>
        <p:nvSpPr>
          <p:cNvPr id="32" name="Methods Textbox">
            <a:extLst>
              <a:ext uri="{FF2B5EF4-FFF2-40B4-BE49-F238E27FC236}">
                <a16:creationId xmlns:a16="http://schemas.microsoft.com/office/drawing/2014/main" id="{47C8E95D-882C-85F4-C1B8-86C0F095FF87}"/>
              </a:ext>
            </a:extLst>
          </p:cNvPr>
          <p:cNvSpPr txBox="1"/>
          <p:nvPr/>
        </p:nvSpPr>
        <p:spPr>
          <a:xfrm>
            <a:off x="152400" y="2647206"/>
            <a:ext cx="2815086" cy="607859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050" b="1" dirty="0">
                <a:cs typeface="Arial" panose="020B0604020202020204" pitchFamily="34" charset="0"/>
              </a:rPr>
              <a:t>Methods</a:t>
            </a:r>
          </a:p>
          <a:p>
            <a:pPr marL="142875" lvl="1" indent="-71438">
              <a:buSzPct val="125000"/>
              <a:buFont typeface="Arial" charset="0"/>
              <a:buChar char="•"/>
              <a:defRPr/>
            </a:pPr>
            <a:r>
              <a:rPr lang="en-US" sz="900" dirty="0">
                <a:ea typeface="Arial" charset="0"/>
                <a:cs typeface="Arial" panose="020B0604020202020204" pitchFamily="34" charset="0"/>
              </a:rPr>
              <a:t>…………………………..</a:t>
            </a:r>
          </a:p>
          <a:p>
            <a:pPr marL="142875" lvl="1" indent="-71438">
              <a:buSzPct val="125000"/>
              <a:buFont typeface="Arial" charset="0"/>
              <a:buChar char="•"/>
              <a:defRPr/>
            </a:pPr>
            <a:r>
              <a:rPr lang="en-US" sz="900" dirty="0">
                <a:ea typeface="Arial" charset="0"/>
                <a:cs typeface="Arial" panose="020B0604020202020204" pitchFamily="34" charset="0"/>
              </a:rPr>
              <a:t>……………………….....</a:t>
            </a:r>
          </a:p>
        </p:txBody>
      </p:sp>
      <p:sp>
        <p:nvSpPr>
          <p:cNvPr id="34" name="Conclusion Analysis Textbox">
            <a:extLst>
              <a:ext uri="{FF2B5EF4-FFF2-40B4-BE49-F238E27FC236}">
                <a16:creationId xmlns:a16="http://schemas.microsoft.com/office/drawing/2014/main" id="{6964D7E4-3B72-F38E-4823-A1F0FAE75493}"/>
              </a:ext>
            </a:extLst>
          </p:cNvPr>
          <p:cNvSpPr txBox="1"/>
          <p:nvPr/>
        </p:nvSpPr>
        <p:spPr>
          <a:xfrm>
            <a:off x="152400" y="7115930"/>
            <a:ext cx="1535906" cy="469359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Conclusion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ea typeface="ＭＳ Ｐゴシック" charset="-128"/>
                <a:cs typeface="Arial" panose="020B0604020202020204" pitchFamily="34" charset="0"/>
              </a:rPr>
              <a:t>Type your text here</a:t>
            </a:r>
          </a:p>
        </p:txBody>
      </p:sp>
      <p:sp>
        <p:nvSpPr>
          <p:cNvPr id="36" name="References Textbox">
            <a:extLst>
              <a:ext uri="{FF2B5EF4-FFF2-40B4-BE49-F238E27FC236}">
                <a16:creationId xmlns:a16="http://schemas.microsoft.com/office/drawing/2014/main" id="{9E0CBD5F-98A1-40C3-DAB7-180AA51E900A}"/>
              </a:ext>
            </a:extLst>
          </p:cNvPr>
          <p:cNvSpPr txBox="1"/>
          <p:nvPr/>
        </p:nvSpPr>
        <p:spPr>
          <a:xfrm>
            <a:off x="166820" y="7905278"/>
            <a:ext cx="1521486" cy="607859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105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References</a:t>
            </a:r>
          </a:p>
          <a:p>
            <a:pPr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</a:p>
          <a:p>
            <a:pPr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900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324FCAB-D06A-ABFB-1ADE-E21EC8007960}"/>
              </a:ext>
            </a:extLst>
          </p:cNvPr>
          <p:cNvSpPr txBox="1"/>
          <p:nvPr/>
        </p:nvSpPr>
        <p:spPr>
          <a:xfrm>
            <a:off x="253184" y="713369"/>
            <a:ext cx="6351632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en-US" sz="1600" b="1" dirty="0"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81FC3A13-9CE9-17DB-C97E-A39A07B87EC8}"/>
              </a:ext>
            </a:extLst>
          </p:cNvPr>
          <p:cNvSpPr txBox="1">
            <a:spLocks/>
          </p:cNvSpPr>
          <p:nvPr/>
        </p:nvSpPr>
        <p:spPr>
          <a:xfrm>
            <a:off x="170785" y="1221054"/>
            <a:ext cx="6526434" cy="4715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None/>
              <a:defRPr sz="1800" b="1" i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Char char="-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Char char="§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Char char="o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defRPr/>
            </a:pPr>
            <a:r>
              <a:rPr lang="en-US" sz="1100" b="0" i="0" dirty="0">
                <a:solidFill>
                  <a:schemeClr val="tx1"/>
                </a:solidFill>
                <a:cs typeface="Arial" panose="020B0604020202020204" pitchFamily="34" charset="0"/>
              </a:rPr>
              <a:t>Authors and affiliation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cs typeface="Arial" panose="020B0604020202020204" pitchFamily="34" charset="0"/>
            </a:endParaRPr>
          </a:p>
        </p:txBody>
      </p:sp>
      <p:sp>
        <p:nvSpPr>
          <p:cNvPr id="42" name="Results Textbox">
            <a:extLst>
              <a:ext uri="{FF2B5EF4-FFF2-40B4-BE49-F238E27FC236}">
                <a16:creationId xmlns:a16="http://schemas.microsoft.com/office/drawing/2014/main" id="{D8657B81-DFFA-B60C-8D29-4A956EBE78FA}"/>
              </a:ext>
            </a:extLst>
          </p:cNvPr>
          <p:cNvSpPr txBox="1"/>
          <p:nvPr/>
        </p:nvSpPr>
        <p:spPr>
          <a:xfrm>
            <a:off x="158322" y="3526708"/>
            <a:ext cx="2938911" cy="900246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defRPr/>
            </a:pPr>
            <a:r>
              <a:rPr lang="en-US" sz="1050" b="1" dirty="0">
                <a:cs typeface="Arial" panose="020B0604020202020204" pitchFamily="34" charset="0"/>
              </a:rPr>
              <a:t>Results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ea typeface="ＭＳ Ｐゴシック" charset="-128"/>
                <a:cs typeface="Arial" panose="020B0604020202020204" pitchFamily="34" charset="0"/>
              </a:rPr>
              <a:t>Type your text here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900" dirty="0">
              <a:ea typeface="ＭＳ Ｐゴシック" charset="-128"/>
              <a:cs typeface="Arial" panose="020B0604020202020204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900" dirty="0">
                <a:ea typeface="ＭＳ Ｐゴシック" charset="-128"/>
                <a:cs typeface="Arial" panose="020B0604020202020204" pitchFamily="34" charset="0"/>
              </a:rPr>
              <a:t>Insert tables, photos, charts</a:t>
            </a:r>
          </a:p>
          <a:p>
            <a:pPr>
              <a:spcAft>
                <a:spcPts val="600"/>
              </a:spcAft>
              <a:defRPr/>
            </a:pPr>
            <a:endParaRPr lang="en-US" sz="1000" b="1" dirty="0">
              <a:cs typeface="Arial" panose="020B0604020202020204" pitchFamily="34" charset="0"/>
            </a:endParaRPr>
          </a:p>
        </p:txBody>
      </p:sp>
      <p:sp>
        <p:nvSpPr>
          <p:cNvPr id="44" name="Text Placeholder 6">
            <a:extLst>
              <a:ext uri="{FF2B5EF4-FFF2-40B4-BE49-F238E27FC236}">
                <a16:creationId xmlns:a16="http://schemas.microsoft.com/office/drawing/2014/main" id="{BC06FA93-8AD8-FB9B-DEFD-9A86A1FCBEB8}"/>
              </a:ext>
            </a:extLst>
          </p:cNvPr>
          <p:cNvSpPr txBox="1">
            <a:spLocks/>
          </p:cNvSpPr>
          <p:nvPr/>
        </p:nvSpPr>
        <p:spPr>
          <a:xfrm>
            <a:off x="169970" y="8679583"/>
            <a:ext cx="1409341" cy="5058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Clr>
                <a:srgbClr val="0066A1"/>
              </a:buClr>
              <a:buFont typeface="LucidaGrande" charset="0"/>
              <a:buChar char="▸"/>
              <a:defRPr sz="16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LucidaGrande" charset="0"/>
              <a:buChar char="-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Wingdings" charset="2"/>
              <a:buChar char="§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Clr>
                <a:srgbClr val="0066A1"/>
              </a:buClr>
              <a:buFont typeface="Courier New" charset="0"/>
              <a:buChar char="o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050" b="1" dirty="0">
                <a:solidFill>
                  <a:schemeClr val="bg2">
                    <a:lumMod val="25000"/>
                  </a:schemeClr>
                </a:solidFill>
                <a:cs typeface="Arial" panose="020B0604020202020204" pitchFamily="34" charset="0"/>
              </a:rPr>
              <a:t>Acknowledgments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800" dirty="0">
                <a:ea typeface="ＭＳ Ｐゴシック" charset="-128"/>
                <a:cs typeface="Arial" panose="020B0604020202020204" pitchFamily="34" charset="0"/>
              </a:rPr>
              <a:t>Type your text here</a:t>
            </a:r>
          </a:p>
        </p:txBody>
      </p:sp>
      <p:cxnSp>
        <p:nvCxnSpPr>
          <p:cNvPr id="2" name="직선 연결선 5">
            <a:extLst>
              <a:ext uri="{FF2B5EF4-FFF2-40B4-BE49-F238E27FC236}">
                <a16:creationId xmlns:a16="http://schemas.microsoft.com/office/drawing/2014/main" id="{8D0A1E26-A451-5678-0EF3-B36BC45A970F}"/>
              </a:ext>
            </a:extLst>
          </p:cNvPr>
          <p:cNvCxnSpPr>
            <a:cxnSpLocks/>
          </p:cNvCxnSpPr>
          <p:nvPr/>
        </p:nvCxnSpPr>
        <p:spPr>
          <a:xfrm>
            <a:off x="-1587" y="9451718"/>
            <a:ext cx="4787900" cy="0"/>
          </a:xfrm>
          <a:prstGeom prst="line">
            <a:avLst/>
          </a:prstGeom>
          <a:ln>
            <a:solidFill>
              <a:srgbClr val="CC9A16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1979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</TotalTime>
  <Words>45</Words>
  <Application>Microsoft Office PowerPoint</Application>
  <PresentationFormat>A4 Paper (210x297 mm)</PresentationFormat>
  <Paragraphs>20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Claudia ROMAN</dc:creator>
  <cp:lastModifiedBy>Elena STANILA</cp:lastModifiedBy>
  <cp:revision>8</cp:revision>
  <cp:lastPrinted>2026-09-01T09:27:50Z</cp:lastPrinted>
  <dcterms:created xsi:type="dcterms:W3CDTF">2026-08-27T08:32:24Z</dcterms:created>
  <dcterms:modified xsi:type="dcterms:W3CDTF">2026-09-01T09:31:45Z</dcterms:modified>
</cp:coreProperties>
</file>